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
  </p:handoutMasterIdLst>
  <p:sldIdLst>
    <p:sldId id="256" r:id="rId2"/>
    <p:sldId id="257" r:id="rId3"/>
    <p:sldId id="258" r:id="rId4"/>
    <p:sldId id="259" r:id="rId5"/>
    <p:sldId id="260" r:id="rId6"/>
    <p:sldId id="261" r:id="rId7"/>
  </p:sldIdLst>
  <p:sldSz cx="5327650"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5" userDrawn="1">
          <p15:clr>
            <a:srgbClr val="A4A3A4"/>
          </p15:clr>
        </p15:guide>
        <p15:guide id="2" pos="2132" userDrawn="1">
          <p15:clr>
            <a:srgbClr val="A4A3A4"/>
          </p15:clr>
        </p15:guide>
        <p15:guide id="3" orient="horz" pos="1134" userDrawn="1">
          <p15:clr>
            <a:srgbClr val="A4A3A4"/>
          </p15:clr>
        </p15:guide>
        <p15:guide id="4" orient="horz" pos="3991" userDrawn="1">
          <p15:clr>
            <a:srgbClr val="A4A3A4"/>
          </p15:clr>
        </p15:guide>
        <p15:guide id="5" orient="horz" pos="1542" userDrawn="1">
          <p15:clr>
            <a:srgbClr val="A4A3A4"/>
          </p15:clr>
        </p15:guide>
        <p15:guide id="6" orient="horz" pos="1950" userDrawn="1">
          <p15:clr>
            <a:srgbClr val="A4A3A4"/>
          </p15:clr>
        </p15:guide>
        <p15:guide id="7" orient="horz" pos="2358" userDrawn="1">
          <p15:clr>
            <a:srgbClr val="A4A3A4"/>
          </p15:clr>
        </p15:guide>
        <p15:guide id="8" orient="horz" pos="2767" userDrawn="1">
          <p15:clr>
            <a:srgbClr val="A4A3A4"/>
          </p15:clr>
        </p15:guide>
        <p15:guide id="9" orient="horz" pos="3583" userDrawn="1">
          <p15:clr>
            <a:srgbClr val="A4A3A4"/>
          </p15:clr>
        </p15:guide>
        <p15:guide id="10" pos="317" userDrawn="1">
          <p15:clr>
            <a:srgbClr val="A4A3A4"/>
          </p15:clr>
        </p15:guide>
        <p15:guide id="11" pos="1224" userDrawn="1">
          <p15:clr>
            <a:srgbClr val="A4A3A4"/>
          </p15:clr>
        </p15:guide>
        <p15:guide id="12" pos="30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4534B-1264-4418-BDB5-2DE37B4287E9}" v="98" dt="2025-07-04T13:56:11.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816" y="37"/>
      </p:cViewPr>
      <p:guideLst>
        <p:guide orient="horz" pos="3175"/>
        <p:guide pos="2132"/>
        <p:guide orient="horz" pos="1134"/>
        <p:guide orient="horz" pos="3991"/>
        <p:guide orient="horz" pos="1542"/>
        <p:guide orient="horz" pos="1950"/>
        <p:guide orient="horz" pos="2358"/>
        <p:guide orient="horz" pos="2767"/>
        <p:guide orient="horz" pos="3583"/>
        <p:guide pos="317"/>
        <p:guide pos="1224"/>
        <p:guide pos="3039"/>
      </p:guideLst>
    </p:cSldViewPr>
  </p:slideViewPr>
  <p:notesTextViewPr>
    <p:cViewPr>
      <p:scale>
        <a:sx n="1" d="1"/>
        <a:sy n="1" d="1"/>
      </p:scale>
      <p:origin x="0" y="0"/>
    </p:cViewPr>
  </p:notesTextViewPr>
  <p:notesViewPr>
    <p:cSldViewPr snapToGrid="0">
      <p:cViewPr varScale="1">
        <p:scale>
          <a:sx n="59" d="100"/>
          <a:sy n="59" d="100"/>
        </p:scale>
        <p:origin x="2520"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Flynn" userId="7dc6f531-d0f8-421f-8cd4-09e1fc46f758" providerId="ADAL" clId="{66B4534B-1264-4418-BDB5-2DE37B4287E9}"/>
    <pc:docChg chg="custSel modSld modMainMaster">
      <pc:chgData name="Debbie Flynn" userId="7dc6f531-d0f8-421f-8cd4-09e1fc46f758" providerId="ADAL" clId="{66B4534B-1264-4418-BDB5-2DE37B4287E9}" dt="2025-07-04T14:28:42.578" v="1206" actId="1076"/>
      <pc:docMkLst>
        <pc:docMk/>
      </pc:docMkLst>
      <pc:sldChg chg="addSp modSp mod">
        <pc:chgData name="Debbie Flynn" userId="7dc6f531-d0f8-421f-8cd4-09e1fc46f758" providerId="ADAL" clId="{66B4534B-1264-4418-BDB5-2DE37B4287E9}" dt="2025-07-04T14:28:42.578" v="1206" actId="1076"/>
        <pc:sldMkLst>
          <pc:docMk/>
          <pc:sldMk cId="4213537374" sldId="256"/>
        </pc:sldMkLst>
        <pc:spChg chg="mod">
          <ac:chgData name="Debbie Flynn" userId="7dc6f531-d0f8-421f-8cd4-09e1fc46f758" providerId="ADAL" clId="{66B4534B-1264-4418-BDB5-2DE37B4287E9}" dt="2025-07-04T13:39:24.684" v="649" actId="20577"/>
          <ac:spMkLst>
            <pc:docMk/>
            <pc:sldMk cId="4213537374" sldId="256"/>
            <ac:spMk id="3" creationId="{00000000-0000-0000-0000-000000000000}"/>
          </ac:spMkLst>
        </pc:spChg>
        <pc:spChg chg="mod">
          <ac:chgData name="Debbie Flynn" userId="7dc6f531-d0f8-421f-8cd4-09e1fc46f758" providerId="ADAL" clId="{66B4534B-1264-4418-BDB5-2DE37B4287E9}" dt="2025-07-04T13:32:56.662" v="570" actId="20577"/>
          <ac:spMkLst>
            <pc:docMk/>
            <pc:sldMk cId="4213537374" sldId="256"/>
            <ac:spMk id="4" creationId="{00000000-0000-0000-0000-000000000000}"/>
          </ac:spMkLst>
        </pc:spChg>
        <pc:picChg chg="add mod">
          <ac:chgData name="Debbie Flynn" userId="7dc6f531-d0f8-421f-8cd4-09e1fc46f758" providerId="ADAL" clId="{66B4534B-1264-4418-BDB5-2DE37B4287E9}" dt="2025-07-04T14:28:42.578" v="1206" actId="1076"/>
          <ac:picMkLst>
            <pc:docMk/>
            <pc:sldMk cId="4213537374" sldId="256"/>
            <ac:picMk id="6" creationId="{7F8BE4F5-258F-5885-4A8C-8681855BE437}"/>
          </ac:picMkLst>
        </pc:picChg>
      </pc:sldChg>
      <pc:sldChg chg="modSp mod">
        <pc:chgData name="Debbie Flynn" userId="7dc6f531-d0f8-421f-8cd4-09e1fc46f758" providerId="ADAL" clId="{66B4534B-1264-4418-BDB5-2DE37B4287E9}" dt="2025-07-04T13:53:35.561" v="1185" actId="6549"/>
        <pc:sldMkLst>
          <pc:docMk/>
          <pc:sldMk cId="3395026853" sldId="257"/>
        </pc:sldMkLst>
        <pc:spChg chg="mod">
          <ac:chgData name="Debbie Flynn" userId="7dc6f531-d0f8-421f-8cd4-09e1fc46f758" providerId="ADAL" clId="{66B4534B-1264-4418-BDB5-2DE37B4287E9}" dt="2025-07-04T13:53:35.561" v="1185" actId="6549"/>
          <ac:spMkLst>
            <pc:docMk/>
            <pc:sldMk cId="3395026853" sldId="257"/>
            <ac:spMk id="3" creationId="{00000000-0000-0000-0000-000000000000}"/>
          </ac:spMkLst>
        </pc:spChg>
      </pc:sldChg>
      <pc:sldChg chg="addSp delSp modSp mod">
        <pc:chgData name="Debbie Flynn" userId="7dc6f531-d0f8-421f-8cd4-09e1fc46f758" providerId="ADAL" clId="{66B4534B-1264-4418-BDB5-2DE37B4287E9}" dt="2025-07-04T13:28:21.085" v="336" actId="1076"/>
        <pc:sldMkLst>
          <pc:docMk/>
          <pc:sldMk cId="3728372318" sldId="258"/>
        </pc:sldMkLst>
        <pc:spChg chg="mod">
          <ac:chgData name="Debbie Flynn" userId="7dc6f531-d0f8-421f-8cd4-09e1fc46f758" providerId="ADAL" clId="{66B4534B-1264-4418-BDB5-2DE37B4287E9}" dt="2025-07-04T13:18:53.425" v="195" actId="6549"/>
          <ac:spMkLst>
            <pc:docMk/>
            <pc:sldMk cId="3728372318" sldId="258"/>
            <ac:spMk id="3" creationId="{00000000-0000-0000-0000-000000000000}"/>
          </ac:spMkLst>
        </pc:spChg>
        <pc:picChg chg="add mod">
          <ac:chgData name="Debbie Flynn" userId="7dc6f531-d0f8-421f-8cd4-09e1fc46f758" providerId="ADAL" clId="{66B4534B-1264-4418-BDB5-2DE37B4287E9}" dt="2025-07-04T13:27:19.013" v="324" actId="1076"/>
          <ac:picMkLst>
            <pc:docMk/>
            <pc:sldMk cId="3728372318" sldId="258"/>
            <ac:picMk id="5" creationId="{6FDBA3A1-3284-B1CD-BE4E-56D51125CDE7}"/>
          </ac:picMkLst>
        </pc:picChg>
        <pc:picChg chg="add mod">
          <ac:chgData name="Debbie Flynn" userId="7dc6f531-d0f8-421f-8cd4-09e1fc46f758" providerId="ADAL" clId="{66B4534B-1264-4418-BDB5-2DE37B4287E9}" dt="2025-07-04T13:27:20.649" v="325" actId="1076"/>
          <ac:picMkLst>
            <pc:docMk/>
            <pc:sldMk cId="3728372318" sldId="258"/>
            <ac:picMk id="7" creationId="{A2E2D0F3-D46C-40A9-7700-6BACF1087964}"/>
          </ac:picMkLst>
        </pc:picChg>
        <pc:picChg chg="add mod">
          <ac:chgData name="Debbie Flynn" userId="7dc6f531-d0f8-421f-8cd4-09e1fc46f758" providerId="ADAL" clId="{66B4534B-1264-4418-BDB5-2DE37B4287E9}" dt="2025-07-04T13:28:12.085" v="335" actId="1076"/>
          <ac:picMkLst>
            <pc:docMk/>
            <pc:sldMk cId="3728372318" sldId="258"/>
            <ac:picMk id="9" creationId="{6DDE690E-7B20-43FE-11BD-F74EEFE94832}"/>
          </ac:picMkLst>
        </pc:picChg>
        <pc:picChg chg="add del mod">
          <ac:chgData name="Debbie Flynn" userId="7dc6f531-d0f8-421f-8cd4-09e1fc46f758" providerId="ADAL" clId="{66B4534B-1264-4418-BDB5-2DE37B4287E9}" dt="2025-07-04T13:20:31.467" v="214" actId="478"/>
          <ac:picMkLst>
            <pc:docMk/>
            <pc:sldMk cId="3728372318" sldId="258"/>
            <ac:picMk id="11" creationId="{6AC4BA10-50A9-E0F3-1DBE-330FFE256FB6}"/>
          </ac:picMkLst>
        </pc:picChg>
        <pc:picChg chg="add mod">
          <ac:chgData name="Debbie Flynn" userId="7dc6f531-d0f8-421f-8cd4-09e1fc46f758" providerId="ADAL" clId="{66B4534B-1264-4418-BDB5-2DE37B4287E9}" dt="2025-07-04T13:28:21.085" v="336" actId="1076"/>
          <ac:picMkLst>
            <pc:docMk/>
            <pc:sldMk cId="3728372318" sldId="258"/>
            <ac:picMk id="13" creationId="{6B6C6DF6-BAF6-ED8A-EE6F-89E161A796DF}"/>
          </ac:picMkLst>
        </pc:picChg>
        <pc:picChg chg="add mod">
          <ac:chgData name="Debbie Flynn" userId="7dc6f531-d0f8-421f-8cd4-09e1fc46f758" providerId="ADAL" clId="{66B4534B-1264-4418-BDB5-2DE37B4287E9}" dt="2025-07-04T13:27:31.734" v="328" actId="1076"/>
          <ac:picMkLst>
            <pc:docMk/>
            <pc:sldMk cId="3728372318" sldId="258"/>
            <ac:picMk id="15" creationId="{BF22E4AD-D8D5-2A71-138C-DDE01731924C}"/>
          </ac:picMkLst>
        </pc:picChg>
        <pc:picChg chg="add del mod">
          <ac:chgData name="Debbie Flynn" userId="7dc6f531-d0f8-421f-8cd4-09e1fc46f758" providerId="ADAL" clId="{66B4534B-1264-4418-BDB5-2DE37B4287E9}" dt="2025-07-04T13:21:37.042" v="232" actId="478"/>
          <ac:picMkLst>
            <pc:docMk/>
            <pc:sldMk cId="3728372318" sldId="258"/>
            <ac:picMk id="17" creationId="{FC6D17DF-0353-7E60-176A-C7357C62E0BB}"/>
          </ac:picMkLst>
        </pc:picChg>
        <pc:picChg chg="add del mod">
          <ac:chgData name="Debbie Flynn" userId="7dc6f531-d0f8-421f-8cd4-09e1fc46f758" providerId="ADAL" clId="{66B4534B-1264-4418-BDB5-2DE37B4287E9}" dt="2025-07-04T13:21:48.611" v="234" actId="478"/>
          <ac:picMkLst>
            <pc:docMk/>
            <pc:sldMk cId="3728372318" sldId="258"/>
            <ac:picMk id="19" creationId="{1F220F9F-DA5A-5ABA-A5C7-3C3B83734D0C}"/>
          </ac:picMkLst>
        </pc:picChg>
        <pc:picChg chg="add mod">
          <ac:chgData name="Debbie Flynn" userId="7dc6f531-d0f8-421f-8cd4-09e1fc46f758" providerId="ADAL" clId="{66B4534B-1264-4418-BDB5-2DE37B4287E9}" dt="2025-07-04T13:27:41.637" v="330" actId="1076"/>
          <ac:picMkLst>
            <pc:docMk/>
            <pc:sldMk cId="3728372318" sldId="258"/>
            <ac:picMk id="21" creationId="{5835B88D-F6EA-A457-1D48-E7181957524B}"/>
          </ac:picMkLst>
        </pc:picChg>
      </pc:sldChg>
      <pc:sldChg chg="addSp delSp modSp mod">
        <pc:chgData name="Debbie Flynn" userId="7dc6f531-d0f8-421f-8cd4-09e1fc46f758" providerId="ADAL" clId="{66B4534B-1264-4418-BDB5-2DE37B4287E9}" dt="2025-07-04T13:52:39.816" v="1174" actId="20577"/>
        <pc:sldMkLst>
          <pc:docMk/>
          <pc:sldMk cId="2487628930" sldId="259"/>
        </pc:sldMkLst>
        <pc:spChg chg="mod">
          <ac:chgData name="Debbie Flynn" userId="7dc6f531-d0f8-421f-8cd4-09e1fc46f758" providerId="ADAL" clId="{66B4534B-1264-4418-BDB5-2DE37B4287E9}" dt="2025-07-04T13:51:17.974" v="1164" actId="14100"/>
          <ac:spMkLst>
            <pc:docMk/>
            <pc:sldMk cId="2487628930" sldId="259"/>
            <ac:spMk id="3" creationId="{00000000-0000-0000-0000-000000000000}"/>
          </ac:spMkLst>
        </pc:spChg>
        <pc:spChg chg="add del mod">
          <ac:chgData name="Debbie Flynn" userId="7dc6f531-d0f8-421f-8cd4-09e1fc46f758" providerId="ADAL" clId="{66B4534B-1264-4418-BDB5-2DE37B4287E9}" dt="2025-07-04T13:42:07.288" v="661"/>
          <ac:spMkLst>
            <pc:docMk/>
            <pc:sldMk cId="2487628930" sldId="259"/>
            <ac:spMk id="8" creationId="{9038F548-2C3E-3276-8F5F-76B1E60D577B}"/>
          </ac:spMkLst>
        </pc:spChg>
        <pc:spChg chg="add mod">
          <ac:chgData name="Debbie Flynn" userId="7dc6f531-d0f8-421f-8cd4-09e1fc46f758" providerId="ADAL" clId="{66B4534B-1264-4418-BDB5-2DE37B4287E9}" dt="2025-07-04T13:52:39.816" v="1174" actId="20577"/>
          <ac:spMkLst>
            <pc:docMk/>
            <pc:sldMk cId="2487628930" sldId="259"/>
            <ac:spMk id="10" creationId="{49539B1C-FFB4-0784-2637-F8535060A7E0}"/>
          </ac:spMkLst>
        </pc:spChg>
        <pc:picChg chg="del">
          <ac:chgData name="Debbie Flynn" userId="7dc6f531-d0f8-421f-8cd4-09e1fc46f758" providerId="ADAL" clId="{66B4534B-1264-4418-BDB5-2DE37B4287E9}" dt="2025-07-04T13:33:19.057" v="571" actId="478"/>
          <ac:picMkLst>
            <pc:docMk/>
            <pc:sldMk cId="2487628930" sldId="259"/>
            <ac:picMk id="5" creationId="{30597AAA-F0C7-9280-F1A7-D5E9DC76F23B}"/>
          </ac:picMkLst>
        </pc:picChg>
        <pc:picChg chg="add del mod">
          <ac:chgData name="Debbie Flynn" userId="7dc6f531-d0f8-421f-8cd4-09e1fc46f758" providerId="ADAL" clId="{66B4534B-1264-4418-BDB5-2DE37B4287E9}" dt="2025-07-04T13:41:55.200" v="658" actId="478"/>
          <ac:picMkLst>
            <pc:docMk/>
            <pc:sldMk cId="2487628930" sldId="259"/>
            <ac:picMk id="6" creationId="{2D3E0BDB-8D55-ECDC-7D4C-C339217EE6CC}"/>
          </ac:picMkLst>
        </pc:picChg>
      </pc:sldChg>
      <pc:sldChg chg="modSp mod">
        <pc:chgData name="Debbie Flynn" userId="7dc6f531-d0f8-421f-8cd4-09e1fc46f758" providerId="ADAL" clId="{66B4534B-1264-4418-BDB5-2DE37B4287E9}" dt="2025-07-04T13:55:33.682" v="1193" actId="207"/>
        <pc:sldMkLst>
          <pc:docMk/>
          <pc:sldMk cId="1445580626" sldId="260"/>
        </pc:sldMkLst>
        <pc:spChg chg="mod">
          <ac:chgData name="Debbie Flynn" userId="7dc6f531-d0f8-421f-8cd4-09e1fc46f758" providerId="ADAL" clId="{66B4534B-1264-4418-BDB5-2DE37B4287E9}" dt="2025-07-04T13:55:01.614" v="1189" actId="20577"/>
          <ac:spMkLst>
            <pc:docMk/>
            <pc:sldMk cId="1445580626" sldId="260"/>
            <ac:spMk id="11" creationId="{00000000-0000-0000-0000-000000000000}"/>
          </ac:spMkLst>
        </pc:spChg>
        <pc:spChg chg="mod">
          <ac:chgData name="Debbie Flynn" userId="7dc6f531-d0f8-421f-8cd4-09e1fc46f758" providerId="ADAL" clId="{66B4534B-1264-4418-BDB5-2DE37B4287E9}" dt="2025-07-04T13:55:33.682" v="1193" actId="207"/>
          <ac:spMkLst>
            <pc:docMk/>
            <pc:sldMk cId="1445580626" sldId="260"/>
            <ac:spMk id="17" creationId="{00000000-0000-0000-0000-000000000000}"/>
          </ac:spMkLst>
        </pc:spChg>
      </pc:sldChg>
      <pc:sldChg chg="addSp delSp modSp mod">
        <pc:chgData name="Debbie Flynn" userId="7dc6f531-d0f8-421f-8cd4-09e1fc46f758" providerId="ADAL" clId="{66B4534B-1264-4418-BDB5-2DE37B4287E9}" dt="2025-07-04T13:56:51.923" v="1204" actId="1076"/>
        <pc:sldMkLst>
          <pc:docMk/>
          <pc:sldMk cId="2589905731" sldId="261"/>
        </pc:sldMkLst>
        <pc:picChg chg="del">
          <ac:chgData name="Debbie Flynn" userId="7dc6f531-d0f8-421f-8cd4-09e1fc46f758" providerId="ADAL" clId="{66B4534B-1264-4418-BDB5-2DE37B4287E9}" dt="2025-07-03T16:07:48.192" v="3" actId="478"/>
          <ac:picMkLst>
            <pc:docMk/>
            <pc:sldMk cId="2589905731" sldId="261"/>
            <ac:picMk id="3" creationId="{8F334072-3568-20C9-5E08-3B638C90A623}"/>
          </ac:picMkLst>
        </pc:picChg>
        <pc:picChg chg="add mod">
          <ac:chgData name="Debbie Flynn" userId="7dc6f531-d0f8-421f-8cd4-09e1fc46f758" providerId="ADAL" clId="{66B4534B-1264-4418-BDB5-2DE37B4287E9}" dt="2025-07-04T13:56:39.539" v="1200" actId="1076"/>
          <ac:picMkLst>
            <pc:docMk/>
            <pc:sldMk cId="2589905731" sldId="261"/>
            <ac:picMk id="3" creationId="{FEEAC340-D0C2-EF55-3F83-71BA649D5F14}"/>
          </ac:picMkLst>
        </pc:picChg>
        <pc:picChg chg="mod">
          <ac:chgData name="Debbie Flynn" userId="7dc6f531-d0f8-421f-8cd4-09e1fc46f758" providerId="ADAL" clId="{66B4534B-1264-4418-BDB5-2DE37B4287E9}" dt="2025-07-04T13:56:42.488" v="1201" actId="1076"/>
          <ac:picMkLst>
            <pc:docMk/>
            <pc:sldMk cId="2589905731" sldId="261"/>
            <ac:picMk id="5" creationId="{BFA7E06F-9177-3532-4075-391AAB88E570}"/>
          </ac:picMkLst>
        </pc:picChg>
        <pc:picChg chg="del">
          <ac:chgData name="Debbie Flynn" userId="7dc6f531-d0f8-421f-8cd4-09e1fc46f758" providerId="ADAL" clId="{66B4534B-1264-4418-BDB5-2DE37B4287E9}" dt="2025-07-03T16:07:46.556" v="2" actId="478"/>
          <ac:picMkLst>
            <pc:docMk/>
            <pc:sldMk cId="2589905731" sldId="261"/>
            <ac:picMk id="6" creationId="{35E4276B-13DE-C857-F4C7-16E332FB68D3}"/>
          </ac:picMkLst>
        </pc:picChg>
        <pc:picChg chg="del mod">
          <ac:chgData name="Debbie Flynn" userId="7dc6f531-d0f8-421f-8cd4-09e1fc46f758" providerId="ADAL" clId="{66B4534B-1264-4418-BDB5-2DE37B4287E9}" dt="2025-07-03T16:19:47.807" v="62" actId="478"/>
          <ac:picMkLst>
            <pc:docMk/>
            <pc:sldMk cId="2589905731" sldId="261"/>
            <ac:picMk id="7" creationId="{5EE4435F-9D2B-E1C0-0964-36EF4EA485B4}"/>
          </ac:picMkLst>
        </pc:picChg>
        <pc:picChg chg="mod">
          <ac:chgData name="Debbie Flynn" userId="7dc6f531-d0f8-421f-8cd4-09e1fc46f758" providerId="ADAL" clId="{66B4534B-1264-4418-BDB5-2DE37B4287E9}" dt="2025-07-04T13:56:46.761" v="1203" actId="1076"/>
          <ac:picMkLst>
            <pc:docMk/>
            <pc:sldMk cId="2589905731" sldId="261"/>
            <ac:picMk id="8" creationId="{C680FE17-0F67-3BB7-1141-E38B12C63216}"/>
          </ac:picMkLst>
        </pc:picChg>
        <pc:picChg chg="del">
          <ac:chgData name="Debbie Flynn" userId="7dc6f531-d0f8-421f-8cd4-09e1fc46f758" providerId="ADAL" clId="{66B4534B-1264-4418-BDB5-2DE37B4287E9}" dt="2025-07-03T16:09:23.780" v="7" actId="478"/>
          <ac:picMkLst>
            <pc:docMk/>
            <pc:sldMk cId="2589905731" sldId="261"/>
            <ac:picMk id="9" creationId="{7BCEBCC1-6CBC-8722-8065-D4ED59B8247F}"/>
          </ac:picMkLst>
        </pc:picChg>
        <pc:picChg chg="del">
          <ac:chgData name="Debbie Flynn" userId="7dc6f531-d0f8-421f-8cd4-09e1fc46f758" providerId="ADAL" clId="{66B4534B-1264-4418-BDB5-2DE37B4287E9}" dt="2025-07-03T16:07:44.834" v="1" actId="478"/>
          <ac:picMkLst>
            <pc:docMk/>
            <pc:sldMk cId="2589905731" sldId="261"/>
            <ac:picMk id="10" creationId="{8A269362-6CC5-4F29-45C7-EA4EF13244BB}"/>
          </ac:picMkLst>
        </pc:picChg>
        <pc:picChg chg="mod">
          <ac:chgData name="Debbie Flynn" userId="7dc6f531-d0f8-421f-8cd4-09e1fc46f758" providerId="ADAL" clId="{66B4534B-1264-4418-BDB5-2DE37B4287E9}" dt="2025-07-04T13:56:27.126" v="1197" actId="1076"/>
          <ac:picMkLst>
            <pc:docMk/>
            <pc:sldMk cId="2589905731" sldId="261"/>
            <ac:picMk id="11" creationId="{7F40BA7F-0010-56AF-8B7C-6116B813427A}"/>
          </ac:picMkLst>
        </pc:picChg>
        <pc:picChg chg="mod">
          <ac:chgData name="Debbie Flynn" userId="7dc6f531-d0f8-421f-8cd4-09e1fc46f758" providerId="ADAL" clId="{66B4534B-1264-4418-BDB5-2DE37B4287E9}" dt="2025-07-04T13:56:44.072" v="1202" actId="1076"/>
          <ac:picMkLst>
            <pc:docMk/>
            <pc:sldMk cId="2589905731" sldId="261"/>
            <ac:picMk id="12" creationId="{A1C2C0D5-37D2-8484-814A-5BB6B9CA3C13}"/>
          </ac:picMkLst>
        </pc:picChg>
        <pc:picChg chg="del">
          <ac:chgData name="Debbie Flynn" userId="7dc6f531-d0f8-421f-8cd4-09e1fc46f758" providerId="ADAL" clId="{66B4534B-1264-4418-BDB5-2DE37B4287E9}" dt="2025-07-03T16:07:53.992" v="5" actId="478"/>
          <ac:picMkLst>
            <pc:docMk/>
            <pc:sldMk cId="2589905731" sldId="261"/>
            <ac:picMk id="13" creationId="{B4BE1E2D-8B68-0525-4C4F-87E16930E495}"/>
          </ac:picMkLst>
        </pc:picChg>
        <pc:picChg chg="add mod">
          <ac:chgData name="Debbie Flynn" userId="7dc6f531-d0f8-421f-8cd4-09e1fc46f758" providerId="ADAL" clId="{66B4534B-1264-4418-BDB5-2DE37B4287E9}" dt="2025-07-03T16:20:09.824" v="68" actId="14100"/>
          <ac:picMkLst>
            <pc:docMk/>
            <pc:sldMk cId="2589905731" sldId="261"/>
            <ac:picMk id="15" creationId="{8CCE6BE3-4722-124F-3334-94E8866A4CFA}"/>
          </ac:picMkLst>
        </pc:picChg>
        <pc:picChg chg="mod">
          <ac:chgData name="Debbie Flynn" userId="7dc6f531-d0f8-421f-8cd4-09e1fc46f758" providerId="ADAL" clId="{66B4534B-1264-4418-BDB5-2DE37B4287E9}" dt="2025-07-03T16:20:47.391" v="73" actId="1076"/>
          <ac:picMkLst>
            <pc:docMk/>
            <pc:sldMk cId="2589905731" sldId="261"/>
            <ac:picMk id="16" creationId="{F2D30B7F-AC41-4C15-8259-C8444B18DF1F}"/>
          </ac:picMkLst>
        </pc:picChg>
        <pc:picChg chg="mod">
          <ac:chgData name="Debbie Flynn" userId="7dc6f531-d0f8-421f-8cd4-09e1fc46f758" providerId="ADAL" clId="{66B4534B-1264-4418-BDB5-2DE37B4287E9}" dt="2025-07-04T13:56:51.923" v="1204" actId="1076"/>
          <ac:picMkLst>
            <pc:docMk/>
            <pc:sldMk cId="2589905731" sldId="261"/>
            <ac:picMk id="18" creationId="{E217908B-0314-28F7-4B29-42E5F5433A17}"/>
          </ac:picMkLst>
        </pc:picChg>
        <pc:picChg chg="add mod">
          <ac:chgData name="Debbie Flynn" userId="7dc6f531-d0f8-421f-8cd4-09e1fc46f758" providerId="ADAL" clId="{66B4534B-1264-4418-BDB5-2DE37B4287E9}" dt="2025-07-04T13:56:37.151" v="1199" actId="1076"/>
          <ac:picMkLst>
            <pc:docMk/>
            <pc:sldMk cId="2589905731" sldId="261"/>
            <ac:picMk id="19" creationId="{47AF2EF0-40F5-87CC-936E-40CA7DBF2E72}"/>
          </ac:picMkLst>
        </pc:picChg>
        <pc:picChg chg="del">
          <ac:chgData name="Debbie Flynn" userId="7dc6f531-d0f8-421f-8cd4-09e1fc46f758" providerId="ADAL" clId="{66B4534B-1264-4418-BDB5-2DE37B4287E9}" dt="2025-07-03T16:10:56.851" v="14" actId="478"/>
          <ac:picMkLst>
            <pc:docMk/>
            <pc:sldMk cId="2589905731" sldId="261"/>
            <ac:picMk id="20" creationId="{8BF74217-A329-3C08-6711-B0CC341BA5A4}"/>
          </ac:picMkLst>
        </pc:picChg>
        <pc:picChg chg="add mod">
          <ac:chgData name="Debbie Flynn" userId="7dc6f531-d0f8-421f-8cd4-09e1fc46f758" providerId="ADAL" clId="{66B4534B-1264-4418-BDB5-2DE37B4287E9}" dt="2025-07-04T13:56:24.789" v="1196" actId="1076"/>
          <ac:picMkLst>
            <pc:docMk/>
            <pc:sldMk cId="2589905731" sldId="261"/>
            <ac:picMk id="22" creationId="{87C58CD5-F3E5-36DC-4897-6FBDAA4A1E2E}"/>
          </ac:picMkLst>
        </pc:picChg>
        <pc:picChg chg="add mod">
          <ac:chgData name="Debbie Flynn" userId="7dc6f531-d0f8-421f-8cd4-09e1fc46f758" providerId="ADAL" clId="{66B4534B-1264-4418-BDB5-2DE37B4287E9}" dt="2025-07-03T16:20:12.328" v="69" actId="14100"/>
          <ac:picMkLst>
            <pc:docMk/>
            <pc:sldMk cId="2589905731" sldId="261"/>
            <ac:picMk id="24" creationId="{6BD96BD9-34A1-8639-62D9-AE84748DFD82}"/>
          </ac:picMkLst>
        </pc:picChg>
        <pc:picChg chg="add mod">
          <ac:chgData name="Debbie Flynn" userId="7dc6f531-d0f8-421f-8cd4-09e1fc46f758" providerId="ADAL" clId="{66B4534B-1264-4418-BDB5-2DE37B4287E9}" dt="2025-07-03T16:19:30.905" v="58" actId="1076"/>
          <ac:picMkLst>
            <pc:docMk/>
            <pc:sldMk cId="2589905731" sldId="261"/>
            <ac:picMk id="26" creationId="{A7FDEA41-75C7-6A3F-DA78-A59AF07BD80D}"/>
          </ac:picMkLst>
        </pc:picChg>
        <pc:picChg chg="del">
          <ac:chgData name="Debbie Flynn" userId="7dc6f531-d0f8-421f-8cd4-09e1fc46f758" providerId="ADAL" clId="{66B4534B-1264-4418-BDB5-2DE37B4287E9}" dt="2025-07-03T16:07:41.376" v="0" actId="478"/>
          <ac:picMkLst>
            <pc:docMk/>
            <pc:sldMk cId="2589905731" sldId="261"/>
            <ac:picMk id="1026" creationId="{521021C6-45A2-A9B4-1062-3192D07CC6F2}"/>
          </ac:picMkLst>
        </pc:picChg>
        <pc:picChg chg="del">
          <ac:chgData name="Debbie Flynn" userId="7dc6f531-d0f8-421f-8cd4-09e1fc46f758" providerId="ADAL" clId="{66B4534B-1264-4418-BDB5-2DE37B4287E9}" dt="2025-07-03T16:09:21.752" v="6" actId="478"/>
          <ac:picMkLst>
            <pc:docMk/>
            <pc:sldMk cId="2589905731" sldId="261"/>
            <ac:picMk id="1028" creationId="{EDE16263-E02C-7EB8-667D-4FE3C6EB0327}"/>
          </ac:picMkLst>
        </pc:picChg>
        <pc:picChg chg="del">
          <ac:chgData name="Debbie Flynn" userId="7dc6f531-d0f8-421f-8cd4-09e1fc46f758" providerId="ADAL" clId="{66B4534B-1264-4418-BDB5-2DE37B4287E9}" dt="2025-07-03T16:07:52.612" v="4" actId="478"/>
          <ac:picMkLst>
            <pc:docMk/>
            <pc:sldMk cId="2589905731" sldId="261"/>
            <ac:picMk id="1030" creationId="{5D75AB49-F4B3-3F3E-E62F-4250EA39A78E}"/>
          </ac:picMkLst>
        </pc:picChg>
      </pc:sldChg>
      <pc:sldMasterChg chg="modSldLayout">
        <pc:chgData name="Debbie Flynn" userId="7dc6f531-d0f8-421f-8cd4-09e1fc46f758" providerId="ADAL" clId="{66B4534B-1264-4418-BDB5-2DE37B4287E9}" dt="2025-07-04T13:46:25.571" v="864" actId="21"/>
        <pc:sldMasterMkLst>
          <pc:docMk/>
          <pc:sldMasterMk cId="3887630274" sldId="2147483660"/>
        </pc:sldMasterMkLst>
        <pc:sldLayoutChg chg="modSp mod">
          <pc:chgData name="Debbie Flynn" userId="7dc6f531-d0f8-421f-8cd4-09e1fc46f758" providerId="ADAL" clId="{66B4534B-1264-4418-BDB5-2DE37B4287E9}" dt="2025-07-04T13:46:25.571" v="864" actId="21"/>
          <pc:sldLayoutMkLst>
            <pc:docMk/>
            <pc:sldMasterMk cId="3887630274" sldId="2147483660"/>
            <pc:sldLayoutMk cId="2248164545" sldId="2147483662"/>
          </pc:sldLayoutMkLst>
          <pc:spChg chg="mod">
            <ac:chgData name="Debbie Flynn" userId="7dc6f531-d0f8-421f-8cd4-09e1fc46f758" providerId="ADAL" clId="{66B4534B-1264-4418-BDB5-2DE37B4287E9}" dt="2025-07-04T13:46:25.571" v="864" actId="21"/>
            <ac:spMkLst>
              <pc:docMk/>
              <pc:sldMasterMk cId="3887630274" sldId="2147483660"/>
              <pc:sldLayoutMk cId="2248164545" sldId="2147483662"/>
              <ac:spMk id="6" creationId="{00000000-0000-0000-0000-000000000000}"/>
            </ac:spMkLst>
          </pc:spChg>
          <pc:spChg chg="mod">
            <ac:chgData name="Debbie Flynn" userId="7dc6f531-d0f8-421f-8cd4-09e1fc46f758" providerId="ADAL" clId="{66B4534B-1264-4418-BDB5-2DE37B4287E9}" dt="2025-07-04T13:42:16.623" v="671" actId="20577"/>
            <ac:spMkLst>
              <pc:docMk/>
              <pc:sldMasterMk cId="3887630274" sldId="2147483660"/>
              <pc:sldLayoutMk cId="2248164545" sldId="2147483662"/>
              <ac:spMk id="7" creationId="{00000000-0000-0000-0000-000000000000}"/>
            </ac:spMkLst>
          </pc:spChg>
        </pc:sldLayoutChg>
        <pc:sldLayoutChg chg="delSp modSp mod">
          <pc:chgData name="Debbie Flynn" userId="7dc6f531-d0f8-421f-8cd4-09e1fc46f758" providerId="ADAL" clId="{66B4534B-1264-4418-BDB5-2DE37B4287E9}" dt="2025-07-04T13:32:29.394" v="537" actId="20577"/>
          <pc:sldLayoutMkLst>
            <pc:docMk/>
            <pc:sldMasterMk cId="3887630274" sldId="2147483660"/>
            <pc:sldLayoutMk cId="769773116" sldId="2147483664"/>
          </pc:sldLayoutMkLst>
          <pc:spChg chg="del">
            <ac:chgData name="Debbie Flynn" userId="7dc6f531-d0f8-421f-8cd4-09e1fc46f758" providerId="ADAL" clId="{66B4534B-1264-4418-BDB5-2DE37B4287E9}" dt="2025-07-04T13:29:47.602" v="403" actId="478"/>
            <ac:spMkLst>
              <pc:docMk/>
              <pc:sldMasterMk cId="3887630274" sldId="2147483660"/>
              <pc:sldLayoutMk cId="769773116" sldId="2147483664"/>
              <ac:spMk id="5" creationId="{BDE9D30B-3174-F5AA-6855-4F3BBB094076}"/>
            </ac:spMkLst>
          </pc:spChg>
          <pc:spChg chg="del">
            <ac:chgData name="Debbie Flynn" userId="7dc6f531-d0f8-421f-8cd4-09e1fc46f758" providerId="ADAL" clId="{66B4534B-1264-4418-BDB5-2DE37B4287E9}" dt="2025-07-04T13:29:57.805" v="405" actId="478"/>
            <ac:spMkLst>
              <pc:docMk/>
              <pc:sldMasterMk cId="3887630274" sldId="2147483660"/>
              <pc:sldLayoutMk cId="769773116" sldId="2147483664"/>
              <ac:spMk id="6" creationId="{588E2D9F-671F-34DF-3167-9D96B390A1BA}"/>
            </ac:spMkLst>
          </pc:spChg>
          <pc:spChg chg="mod">
            <ac:chgData name="Debbie Flynn" userId="7dc6f531-d0f8-421f-8cd4-09e1fc46f758" providerId="ADAL" clId="{66B4534B-1264-4418-BDB5-2DE37B4287E9}" dt="2025-07-04T13:32:29.394" v="537" actId="20577"/>
            <ac:spMkLst>
              <pc:docMk/>
              <pc:sldMasterMk cId="3887630274" sldId="2147483660"/>
              <pc:sldLayoutMk cId="769773116" sldId="2147483664"/>
              <ac:spMk id="7" creationId="{00000000-0000-0000-0000-000000000000}"/>
            </ac:spMkLst>
          </pc:spChg>
          <pc:spChg chg="del">
            <ac:chgData name="Debbie Flynn" userId="7dc6f531-d0f8-421f-8cd4-09e1fc46f758" providerId="ADAL" clId="{66B4534B-1264-4418-BDB5-2DE37B4287E9}" dt="2025-07-04T13:29:54.417" v="404" actId="478"/>
            <ac:spMkLst>
              <pc:docMk/>
              <pc:sldMasterMk cId="3887630274" sldId="2147483660"/>
              <pc:sldLayoutMk cId="769773116" sldId="2147483664"/>
              <ac:spMk id="8" creationId="{55B5F104-DE60-C07C-4051-F7AC03083742}"/>
            </ac:spMkLst>
          </pc:spChg>
        </pc:sldLayoutChg>
        <pc:sldLayoutChg chg="delSp modSp mod">
          <pc:chgData name="Debbie Flynn" userId="7dc6f531-d0f8-421f-8cd4-09e1fc46f758" providerId="ADAL" clId="{66B4534B-1264-4418-BDB5-2DE37B4287E9}" dt="2025-07-04T13:26:48.701" v="316" actId="6549"/>
          <pc:sldLayoutMkLst>
            <pc:docMk/>
            <pc:sldMasterMk cId="3887630274" sldId="2147483660"/>
            <pc:sldLayoutMk cId="1225079910" sldId="2147483665"/>
          </pc:sldLayoutMkLst>
          <pc:spChg chg="mod">
            <ac:chgData name="Debbie Flynn" userId="7dc6f531-d0f8-421f-8cd4-09e1fc46f758" providerId="ADAL" clId="{66B4534B-1264-4418-BDB5-2DE37B4287E9}" dt="2025-07-04T13:26:48.701" v="316" actId="6549"/>
            <ac:spMkLst>
              <pc:docMk/>
              <pc:sldMasterMk cId="3887630274" sldId="2147483660"/>
              <pc:sldLayoutMk cId="1225079910" sldId="2147483665"/>
              <ac:spMk id="2" creationId="{00000000-0000-0000-0000-000000000000}"/>
            </ac:spMkLst>
          </pc:spChg>
          <pc:spChg chg="del mod">
            <ac:chgData name="Debbie Flynn" userId="7dc6f531-d0f8-421f-8cd4-09e1fc46f758" providerId="ADAL" clId="{66B4534B-1264-4418-BDB5-2DE37B4287E9}" dt="2025-07-04T13:26:41.268" v="269" actId="478"/>
            <ac:spMkLst>
              <pc:docMk/>
              <pc:sldMasterMk cId="3887630274" sldId="2147483660"/>
              <pc:sldLayoutMk cId="1225079910" sldId="2147483665"/>
              <ac:spMk id="4" creationId="{00000000-0000-0000-0000-000000000000}"/>
            </ac:spMkLst>
          </pc:spChg>
          <pc:spChg chg="del">
            <ac:chgData name="Debbie Flynn" userId="7dc6f531-d0f8-421f-8cd4-09e1fc46f758" providerId="ADAL" clId="{66B4534B-1264-4418-BDB5-2DE37B4287E9}" dt="2025-07-04T13:26:07.477" v="264" actId="478"/>
            <ac:spMkLst>
              <pc:docMk/>
              <pc:sldMasterMk cId="3887630274" sldId="2147483660"/>
              <pc:sldLayoutMk cId="1225079910" sldId="2147483665"/>
              <ac:spMk id="7" creationId="{00000000-0000-0000-0000-000000000000}"/>
            </ac:spMkLst>
          </pc:spChg>
          <pc:picChg chg="del">
            <ac:chgData name="Debbie Flynn" userId="7dc6f531-d0f8-421f-8cd4-09e1fc46f758" providerId="ADAL" clId="{66B4534B-1264-4418-BDB5-2DE37B4287E9}" dt="2025-07-04T13:26:18.480" v="266" actId="478"/>
            <ac:picMkLst>
              <pc:docMk/>
              <pc:sldMasterMk cId="3887630274" sldId="2147483660"/>
              <pc:sldLayoutMk cId="1225079910" sldId="2147483665"/>
              <ac:picMk id="8" creationId="{00000000-0000-0000-0000-000000000000}"/>
            </ac:picMkLst>
          </pc:picChg>
          <pc:picChg chg="del">
            <ac:chgData name="Debbie Flynn" userId="7dc6f531-d0f8-421f-8cd4-09e1fc46f758" providerId="ADAL" clId="{66B4534B-1264-4418-BDB5-2DE37B4287E9}" dt="2025-07-04T13:26:13.709" v="265" actId="478"/>
            <ac:picMkLst>
              <pc:docMk/>
              <pc:sldMasterMk cId="3887630274" sldId="2147483660"/>
              <pc:sldLayoutMk cId="1225079910" sldId="2147483665"/>
              <ac:picMk id="9"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607B75-09C4-4C1A-B9AF-F72C35D40188}" type="datetimeFigureOut">
              <a:rPr lang="en-GB" smtClean="0"/>
              <a:t>04/07/2025</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9B66F-74BE-4CCC-AB78-A75AF9C53C27}" type="slidenum">
              <a:rPr lang="en-GB" smtClean="0"/>
              <a:t>‹#›</a:t>
            </a:fld>
            <a:endParaRPr lang="en-GB" dirty="0"/>
          </a:p>
        </p:txBody>
      </p:sp>
    </p:spTree>
    <p:extLst>
      <p:ext uri="{BB962C8B-B14F-4D97-AF65-F5344CB8AC3E}">
        <p14:creationId xmlns:p14="http://schemas.microsoft.com/office/powerpoint/2010/main" val="2599661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WT Leaflet - Cover">
    <p:spTree>
      <p:nvGrpSpPr>
        <p:cNvPr id="1" name=""/>
        <p:cNvGrpSpPr/>
        <p:nvPr/>
      </p:nvGrpSpPr>
      <p:grpSpPr>
        <a:xfrm>
          <a:off x="0" y="0"/>
          <a:ext cx="0" cy="0"/>
          <a:chOff x="0" y="0"/>
          <a:chExt cx="0" cy="0"/>
        </a:xfrm>
      </p:grpSpPr>
      <p:sp>
        <p:nvSpPr>
          <p:cNvPr id="8" name="Rectangle 7"/>
          <p:cNvSpPr/>
          <p:nvPr userDrawn="1"/>
        </p:nvSpPr>
        <p:spPr>
          <a:xfrm>
            <a:off x="0" y="379055"/>
            <a:ext cx="5329251" cy="1623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739" t="20794" r="3660" b="6121"/>
          <a:stretch/>
        </p:blipFill>
        <p:spPr>
          <a:xfrm>
            <a:off x="0" y="1614196"/>
            <a:ext cx="5327650" cy="4297660"/>
          </a:xfrm>
          <a:prstGeom prst="rect">
            <a:avLst/>
          </a:prstGeom>
        </p:spPr>
      </p:pic>
      <p:sp>
        <p:nvSpPr>
          <p:cNvPr id="11" name="TextBox 10"/>
          <p:cNvSpPr txBox="1"/>
          <p:nvPr userDrawn="1"/>
        </p:nvSpPr>
        <p:spPr>
          <a:xfrm>
            <a:off x="1099085" y="2794060"/>
            <a:ext cx="798424" cy="1025922"/>
          </a:xfrm>
          <a:prstGeom prst="rect">
            <a:avLst/>
          </a:prstGeom>
          <a:noFill/>
        </p:spPr>
        <p:txBody>
          <a:bodyPr wrap="none" rtlCol="0">
            <a:spAutoFit/>
          </a:bodyPr>
          <a:lstStyle/>
          <a:p>
            <a:pPr>
              <a:lnSpc>
                <a:spcPct val="90000"/>
              </a:lnSpc>
              <a:spcAft>
                <a:spcPts val="200"/>
              </a:spcAft>
            </a:pPr>
            <a:r>
              <a:rPr lang="en-GB" sz="1200" b="0" spc="-70" dirty="0">
                <a:solidFill>
                  <a:schemeClr val="tx2"/>
                </a:solidFill>
                <a:latin typeface="Arial Black" panose="020B0A04020102020204" pitchFamily="34" charset="0"/>
              </a:rPr>
              <a:t>“</a:t>
            </a:r>
            <a:r>
              <a:rPr lang="en-GB" sz="1200" b="0" spc="-70" dirty="0">
                <a:solidFill>
                  <a:schemeClr val="accent2"/>
                </a:solidFill>
                <a:latin typeface="Arial Black" panose="020B0A04020102020204" pitchFamily="34" charset="0"/>
              </a:rPr>
              <a:t>EVERY</a:t>
            </a:r>
            <a:endParaRPr lang="en-GB" sz="1200" b="0" spc="-70" baseline="0" dirty="0">
              <a:solidFill>
                <a:schemeClr val="accent2"/>
              </a:solidFill>
              <a:latin typeface="Arial Black" panose="020B0A04020102020204" pitchFamily="34" charset="0"/>
            </a:endParaRPr>
          </a:p>
          <a:p>
            <a:pPr>
              <a:lnSpc>
                <a:spcPct val="90000"/>
              </a:lnSpc>
              <a:spcAft>
                <a:spcPts val="200"/>
              </a:spcAft>
            </a:pPr>
            <a:r>
              <a:rPr lang="en-GB" sz="1200" b="0" spc="-70" baseline="0" dirty="0">
                <a:solidFill>
                  <a:schemeClr val="accent2"/>
                </a:solidFill>
                <a:latin typeface="Arial Black" panose="020B0A04020102020204" pitchFamily="34" charset="0"/>
              </a:rPr>
              <a:t>WEEK</a:t>
            </a:r>
          </a:p>
          <a:p>
            <a:pPr>
              <a:lnSpc>
                <a:spcPct val="90000"/>
              </a:lnSpc>
              <a:spcAft>
                <a:spcPts val="200"/>
              </a:spcAft>
            </a:pPr>
            <a:r>
              <a:rPr lang="en-GB" sz="1200" b="0" spc="-70" baseline="0" dirty="0">
                <a:solidFill>
                  <a:schemeClr val="accent2"/>
                </a:solidFill>
                <a:latin typeface="Arial Black" panose="020B0A04020102020204" pitchFamily="34" charset="0"/>
              </a:rPr>
              <a:t>ONE </a:t>
            </a:r>
          </a:p>
          <a:p>
            <a:pPr>
              <a:lnSpc>
                <a:spcPct val="90000"/>
              </a:lnSpc>
              <a:spcAft>
                <a:spcPts val="200"/>
              </a:spcAft>
            </a:pPr>
            <a:r>
              <a:rPr lang="en-GB" sz="1200" b="0" spc="-70" baseline="0" dirty="0">
                <a:solidFill>
                  <a:schemeClr val="accent2"/>
                </a:solidFill>
                <a:latin typeface="Arial Black" panose="020B0A04020102020204" pitchFamily="34" charset="0"/>
              </a:rPr>
              <a:t>OF US</a:t>
            </a:r>
          </a:p>
          <a:p>
            <a:pPr>
              <a:lnSpc>
                <a:spcPct val="90000"/>
              </a:lnSpc>
              <a:spcAft>
                <a:spcPts val="200"/>
              </a:spcAft>
            </a:pPr>
            <a:r>
              <a:rPr lang="en-GB" sz="1200" b="0" spc="-70" baseline="0" dirty="0">
                <a:solidFill>
                  <a:schemeClr val="accent2"/>
                </a:solidFill>
                <a:latin typeface="Arial Black" panose="020B0A04020102020204" pitchFamily="34" charset="0"/>
              </a:rPr>
              <a:t>DIES</a:t>
            </a:r>
            <a:r>
              <a:rPr lang="en-GB" sz="1200" b="0" spc="-70" baseline="0" dirty="0">
                <a:solidFill>
                  <a:schemeClr val="tx2"/>
                </a:solidFill>
                <a:latin typeface="Arial Black" panose="020B0A04020102020204" pitchFamily="34" charset="0"/>
              </a:rPr>
              <a:t>”</a:t>
            </a:r>
            <a:endParaRPr lang="en-GB" sz="1200" b="0" spc="-70" dirty="0">
              <a:solidFill>
                <a:schemeClr val="tx2"/>
              </a:solidFill>
              <a:latin typeface="Arial Black" panose="020B0A04020102020204" pitchFamily="34" charset="0"/>
            </a:endParaRPr>
          </a:p>
        </p:txBody>
      </p:sp>
      <p:sp>
        <p:nvSpPr>
          <p:cNvPr id="9" name="Title 1"/>
          <p:cNvSpPr>
            <a:spLocks noGrp="1"/>
          </p:cNvSpPr>
          <p:nvPr>
            <p:ph type="title" hasCustomPrompt="1"/>
          </p:nvPr>
        </p:nvSpPr>
        <p:spPr>
          <a:xfrm>
            <a:off x="447674" y="205075"/>
            <a:ext cx="4432259" cy="896400"/>
          </a:xfrm>
        </p:spPr>
        <p:txBody>
          <a:bodyPr/>
          <a:lstStyle>
            <a:lvl1pPr>
              <a:defRPr sz="2800" baseline="0"/>
            </a:lvl1pPr>
          </a:lstStyle>
          <a:p>
            <a:r>
              <a:rPr lang="en-US"/>
              <a:t>Click to type title of event (up to 2 lines)</a:t>
            </a:r>
            <a:endParaRPr lang="en-US" dirty="0"/>
          </a:p>
        </p:txBody>
      </p:sp>
      <p:sp>
        <p:nvSpPr>
          <p:cNvPr id="14" name="Text Placeholder 13"/>
          <p:cNvSpPr>
            <a:spLocks noGrp="1"/>
          </p:cNvSpPr>
          <p:nvPr>
            <p:ph type="body" sz="quarter" idx="10" hasCustomPrompt="1"/>
          </p:nvPr>
        </p:nvSpPr>
        <p:spPr>
          <a:xfrm>
            <a:off x="447674" y="1035466"/>
            <a:ext cx="4432301" cy="619200"/>
          </a:xfrm>
        </p:spPr>
        <p:txBody>
          <a:bodyPr/>
          <a:lstStyle>
            <a:lvl1pPr>
              <a:lnSpc>
                <a:spcPct val="100000"/>
              </a:lnSpc>
              <a:spcBef>
                <a:spcPts val="0"/>
              </a:spcBef>
              <a:defRPr sz="1650" spc="-30" baseline="0">
                <a:solidFill>
                  <a:schemeClr val="bg1"/>
                </a:solidFill>
              </a:defRPr>
            </a:lvl1pPr>
          </a:lstStyle>
          <a:p>
            <a:pPr lvl="0"/>
            <a:r>
              <a:rPr lang="en-US"/>
              <a:t>Click to type subtitle (up to 2 lines)</a:t>
            </a:r>
            <a:endParaRPr lang="en-GB"/>
          </a:p>
        </p:txBody>
      </p:sp>
      <p:sp>
        <p:nvSpPr>
          <p:cNvPr id="21" name="Text Placeholder 20"/>
          <p:cNvSpPr>
            <a:spLocks noGrp="1"/>
          </p:cNvSpPr>
          <p:nvPr>
            <p:ph type="body" sz="quarter" idx="12" hasCustomPrompt="1"/>
          </p:nvPr>
        </p:nvSpPr>
        <p:spPr>
          <a:xfrm>
            <a:off x="450000" y="6001200"/>
            <a:ext cx="4432259" cy="811763"/>
          </a:xfrm>
        </p:spPr>
        <p:txBody>
          <a:bodyPr/>
          <a:lstStyle>
            <a:lvl1pPr>
              <a:spcBef>
                <a:spcPts val="0"/>
              </a:spcBef>
              <a:defRPr sz="1600" spc="-30" baseline="0"/>
            </a:lvl1pPr>
          </a:lstStyle>
          <a:p>
            <a:pPr lvl="0"/>
            <a:r>
              <a:rPr lang="en-US"/>
              <a:t>Click to type details of venue event (line 1), and details of address of event (lines 2 and 3)</a:t>
            </a:r>
          </a:p>
        </p:txBody>
      </p:sp>
      <p:pic>
        <p:nvPicPr>
          <p:cNvPr id="27" name="Picture 26">
            <a:extLst>
              <a:ext uri="{FF2B5EF4-FFF2-40B4-BE49-F238E27FC236}">
                <a16:creationId xmlns:a16="http://schemas.microsoft.com/office/drawing/2014/main" id="{6A28E7DB-9844-07D4-F36D-EDD8EE2F65F0}"/>
              </a:ext>
            </a:extLst>
          </p:cNvPr>
          <p:cNvPicPr>
            <a:picLocks noChangeAspect="1"/>
          </p:cNvPicPr>
          <p:nvPr userDrawn="1"/>
        </p:nvPicPr>
        <p:blipFill>
          <a:blip r:embed="rId3"/>
          <a:stretch>
            <a:fillRect/>
          </a:stretch>
        </p:blipFill>
        <p:spPr>
          <a:xfrm>
            <a:off x="0" y="1623606"/>
            <a:ext cx="5327650" cy="4278840"/>
          </a:xfrm>
          <a:prstGeom prst="rect">
            <a:avLst/>
          </a:prstGeom>
        </p:spPr>
      </p:pic>
    </p:spTree>
    <p:extLst>
      <p:ext uri="{BB962C8B-B14F-4D97-AF65-F5344CB8AC3E}">
        <p14:creationId xmlns:p14="http://schemas.microsoft.com/office/powerpoint/2010/main" val="18582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WT Leaflet -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type title of event (up to 2 lines)</a:t>
            </a:r>
            <a:endParaRPr lang="en-US" dirty="0"/>
          </a:p>
        </p:txBody>
      </p:sp>
      <p:sp>
        <p:nvSpPr>
          <p:cNvPr id="5" name="TextBox 4"/>
          <p:cNvSpPr txBox="1"/>
          <p:nvPr userDrawn="1"/>
        </p:nvSpPr>
        <p:spPr>
          <a:xfrm>
            <a:off x="447674" y="1278492"/>
            <a:ext cx="1758815" cy="415498"/>
          </a:xfrm>
          <a:prstGeom prst="rect">
            <a:avLst/>
          </a:prstGeom>
          <a:noFill/>
        </p:spPr>
        <p:txBody>
          <a:bodyPr wrap="square" rtlCol="0">
            <a:spAutoFit/>
          </a:bodyPr>
          <a:lstStyle/>
          <a:p>
            <a:r>
              <a:rPr lang="en-GB" sz="2100" b="1" dirty="0">
                <a:solidFill>
                  <a:schemeClr val="tx2"/>
                </a:solidFill>
              </a:rPr>
              <a:t>Introduction</a:t>
            </a:r>
          </a:p>
        </p:txBody>
      </p:sp>
      <p:sp>
        <p:nvSpPr>
          <p:cNvPr id="6" name="Text Placeholder 5"/>
          <p:cNvSpPr>
            <a:spLocks noGrp="1"/>
          </p:cNvSpPr>
          <p:nvPr>
            <p:ph type="body" sz="quarter" idx="10" hasCustomPrompt="1"/>
          </p:nvPr>
        </p:nvSpPr>
        <p:spPr>
          <a:xfrm>
            <a:off x="446400" y="1746000"/>
            <a:ext cx="4442400" cy="4917600"/>
          </a:xfrm>
        </p:spPr>
        <p:txBody>
          <a:bodyPr/>
          <a:lstStyle>
            <a:lvl1pPr>
              <a:defRPr/>
            </a:lvl1pPr>
          </a:lstStyle>
          <a:p>
            <a:pPr lvl="0"/>
            <a:r>
              <a:rPr lang="en-US"/>
              <a:t>Click to type Introduction text</a:t>
            </a:r>
            <a:endParaRPr lang="en-GB"/>
          </a:p>
        </p:txBody>
      </p:sp>
    </p:spTree>
    <p:extLst>
      <p:ext uri="{BB962C8B-B14F-4D97-AF65-F5344CB8AC3E}">
        <p14:creationId xmlns:p14="http://schemas.microsoft.com/office/powerpoint/2010/main" val="135591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WT Leaflet - Program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Speakers</a:t>
            </a:r>
          </a:p>
        </p:txBody>
      </p:sp>
      <p:sp>
        <p:nvSpPr>
          <p:cNvPr id="6" name="Text Placeholder 5"/>
          <p:cNvSpPr>
            <a:spLocks noGrp="1"/>
          </p:cNvSpPr>
          <p:nvPr>
            <p:ph type="body" sz="quarter" idx="10" hasCustomPrompt="1"/>
          </p:nvPr>
        </p:nvSpPr>
        <p:spPr>
          <a:xfrm>
            <a:off x="446400" y="1609676"/>
            <a:ext cx="4442400" cy="5053924"/>
          </a:xfrm>
        </p:spPr>
        <p:txBody>
          <a:bodyPr/>
          <a:lstStyle>
            <a:lvl1pPr>
              <a:defRPr baseline="0"/>
            </a:lvl1pPr>
          </a:lstStyle>
          <a:p>
            <a:pPr lvl="0"/>
            <a:r>
              <a:rPr lang="en-US" dirty="0"/>
              <a:t>Click to type </a:t>
            </a:r>
            <a:r>
              <a:rPr lang="en-US" dirty="0" err="1"/>
              <a:t>Programme</a:t>
            </a:r>
            <a:r>
              <a:rPr lang="en-US" dirty="0"/>
              <a:t> text</a:t>
            </a:r>
            <a:endParaRPr lang="en-GB" dirty="0"/>
          </a:p>
        </p:txBody>
      </p:sp>
    </p:spTree>
    <p:extLst>
      <p:ext uri="{BB962C8B-B14F-4D97-AF65-F5344CB8AC3E}">
        <p14:creationId xmlns:p14="http://schemas.microsoft.com/office/powerpoint/2010/main" val="122507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WT Leaflet - How to Find U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type title of event (up to 2 lines)</a:t>
            </a:r>
            <a:endParaRPr lang="en-US" dirty="0"/>
          </a:p>
        </p:txBody>
      </p:sp>
      <p:sp>
        <p:nvSpPr>
          <p:cNvPr id="7" name="TextBox 6"/>
          <p:cNvSpPr txBox="1"/>
          <p:nvPr userDrawn="1"/>
        </p:nvSpPr>
        <p:spPr>
          <a:xfrm>
            <a:off x="488235" y="1139119"/>
            <a:ext cx="2080922" cy="415498"/>
          </a:xfrm>
          <a:prstGeom prst="rect">
            <a:avLst/>
          </a:prstGeom>
          <a:noFill/>
        </p:spPr>
        <p:txBody>
          <a:bodyPr wrap="square" rtlCol="0">
            <a:spAutoFit/>
          </a:bodyPr>
          <a:lstStyle/>
          <a:p>
            <a:r>
              <a:rPr lang="en-GB" sz="2100" b="1" dirty="0">
                <a:solidFill>
                  <a:schemeClr val="tx2"/>
                </a:solidFill>
              </a:rPr>
              <a:t>Programme</a:t>
            </a:r>
          </a:p>
        </p:txBody>
      </p:sp>
      <p:sp>
        <p:nvSpPr>
          <p:cNvPr id="6" name="Text Placeholder 5"/>
          <p:cNvSpPr>
            <a:spLocks noGrp="1"/>
          </p:cNvSpPr>
          <p:nvPr>
            <p:ph type="body" sz="quarter" idx="10"/>
          </p:nvPr>
        </p:nvSpPr>
        <p:spPr>
          <a:xfrm>
            <a:off x="446400" y="1746000"/>
            <a:ext cx="4442400" cy="4917600"/>
          </a:xfrm>
        </p:spPr>
        <p:txBody>
          <a:bodyPr/>
          <a:lstStyle>
            <a:lvl1pPr>
              <a:defRPr baseline="0"/>
            </a:lvl1pPr>
          </a:lstStyle>
          <a:p>
            <a:pPr lvl="0"/>
            <a:endParaRPr lang="en-GB" dirty="0"/>
          </a:p>
        </p:txBody>
      </p:sp>
    </p:spTree>
    <p:extLst>
      <p:ext uri="{BB962C8B-B14F-4D97-AF65-F5344CB8AC3E}">
        <p14:creationId xmlns:p14="http://schemas.microsoft.com/office/powerpoint/2010/main" val="224816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WT Leaflet - Order For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type title of event (up to 2 lines)</a:t>
            </a:r>
          </a:p>
        </p:txBody>
      </p:sp>
      <p:sp>
        <p:nvSpPr>
          <p:cNvPr id="4" name="TextBox 3"/>
          <p:cNvSpPr txBox="1"/>
          <p:nvPr userDrawn="1"/>
        </p:nvSpPr>
        <p:spPr>
          <a:xfrm>
            <a:off x="447674" y="1278492"/>
            <a:ext cx="1758815" cy="415498"/>
          </a:xfrm>
          <a:prstGeom prst="rect">
            <a:avLst/>
          </a:prstGeom>
          <a:noFill/>
        </p:spPr>
        <p:txBody>
          <a:bodyPr wrap="square" rtlCol="0">
            <a:spAutoFit/>
          </a:bodyPr>
          <a:lstStyle/>
          <a:p>
            <a:r>
              <a:rPr lang="en-GB" sz="2100" b="1" dirty="0">
                <a:solidFill>
                  <a:schemeClr val="tx2"/>
                </a:solidFill>
              </a:rPr>
              <a:t>Order</a:t>
            </a:r>
            <a:r>
              <a:rPr lang="en-GB" sz="2100" b="1" baseline="0" dirty="0">
                <a:solidFill>
                  <a:schemeClr val="tx2"/>
                </a:solidFill>
              </a:rPr>
              <a:t> form</a:t>
            </a:r>
            <a:endParaRPr lang="en-GB" sz="2100" b="1" dirty="0">
              <a:solidFill>
                <a:schemeClr val="tx2"/>
              </a:solidFill>
            </a:endParaRPr>
          </a:p>
        </p:txBody>
      </p:sp>
      <p:sp>
        <p:nvSpPr>
          <p:cNvPr id="7" name="TextBox 6"/>
          <p:cNvSpPr txBox="1"/>
          <p:nvPr userDrawn="1"/>
        </p:nvSpPr>
        <p:spPr>
          <a:xfrm>
            <a:off x="446400" y="1746000"/>
            <a:ext cx="4442400" cy="5066002"/>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en-GB" sz="1000" b="1" dirty="0">
                <a:solidFill>
                  <a:schemeClr val="tx2"/>
                </a:solidFill>
              </a:rPr>
              <a:t>I would like _____ place(s)     </a:t>
            </a:r>
          </a:p>
          <a:p>
            <a:pPr marL="0" marR="0" lvl="0" indent="0" algn="l" defTabSz="914400" rtl="0" eaLnBrk="1" fontAlgn="auto" latinLnBrk="0" hangingPunct="1">
              <a:lnSpc>
                <a:spcPct val="80000"/>
              </a:lnSpc>
              <a:spcBef>
                <a:spcPts val="0"/>
              </a:spcBef>
              <a:spcAft>
                <a:spcPts val="0"/>
              </a:spcAft>
              <a:buClrTx/>
              <a:buSzTx/>
              <a:buFontTx/>
              <a:buNone/>
              <a:tabLst/>
              <a:defRPr/>
            </a:pPr>
            <a:r>
              <a:rPr lang="en-GB" sz="1000" b="1" dirty="0">
                <a:solidFill>
                  <a:schemeClr val="tx2"/>
                </a:solidFill>
              </a:rPr>
              <a:t>       	</a:t>
            </a:r>
            <a:endParaRPr lang="en-GB" sz="1000" b="1" i="1" dirty="0">
              <a:solidFill>
                <a:schemeClr val="tx2"/>
              </a:solidFill>
            </a:endParaRPr>
          </a:p>
          <a:p>
            <a:pPr lvl="0">
              <a:lnSpc>
                <a:spcPct val="80000"/>
              </a:lnSpc>
            </a:pPr>
            <a:r>
              <a:rPr lang="en-GB" sz="1000" b="1" i="0" dirty="0">
                <a:solidFill>
                  <a:schemeClr val="tx2"/>
                </a:solidFill>
              </a:rPr>
              <a:t>at £35 per person</a:t>
            </a:r>
          </a:p>
          <a:p>
            <a:pPr lvl="0">
              <a:lnSpc>
                <a:spcPct val="80000"/>
              </a:lnSpc>
            </a:pPr>
            <a:endParaRPr lang="en-GB" sz="1000" b="1" i="0" dirty="0">
              <a:solidFill>
                <a:schemeClr val="tx2"/>
              </a:solidFill>
            </a:endParaRPr>
          </a:p>
          <a:p>
            <a:pPr lvl="0">
              <a:lnSpc>
                <a:spcPct val="80000"/>
              </a:lnSpc>
            </a:pPr>
            <a:r>
              <a:rPr lang="en-GB" sz="1000" b="0" i="0" dirty="0">
                <a:solidFill>
                  <a:schemeClr val="tx2"/>
                </a:solidFill>
              </a:rPr>
              <a:t>Price includes lunch (please contact organiser with any dietary requirements)</a:t>
            </a:r>
            <a:r>
              <a:rPr lang="en-GB" sz="1000" dirty="0">
                <a:solidFill>
                  <a:schemeClr val="tx2"/>
                </a:solidFill>
              </a:rPr>
              <a:t>                                                       	</a:t>
            </a:r>
          </a:p>
          <a:p>
            <a:pPr lvl="0">
              <a:lnSpc>
                <a:spcPct val="80000"/>
              </a:lnSpc>
            </a:pPr>
            <a:endParaRPr lang="en-GB" sz="1000" dirty="0">
              <a:solidFill>
                <a:schemeClr val="tx2"/>
              </a:solidFill>
            </a:endParaRPr>
          </a:p>
          <a:p>
            <a:pPr lvl="0">
              <a:lnSpc>
                <a:spcPct val="80000"/>
              </a:lnSpc>
            </a:pPr>
            <a:r>
              <a:rPr lang="en-GB" sz="1000" dirty="0">
                <a:solidFill>
                  <a:schemeClr val="tx2"/>
                </a:solidFill>
              </a:rPr>
              <a:t>Name(s) attending</a:t>
            </a:r>
          </a:p>
          <a:p>
            <a:pPr lvl="0">
              <a:lnSpc>
                <a:spcPct val="80000"/>
              </a:lnSpc>
            </a:pPr>
            <a:endParaRPr lang="en-GB" sz="1000" dirty="0">
              <a:solidFill>
                <a:schemeClr val="tx2"/>
              </a:solidFill>
            </a:endParaRPr>
          </a:p>
          <a:p>
            <a:pPr lvl="0">
              <a:lnSpc>
                <a:spcPct val="80000"/>
              </a:lnSpc>
            </a:pPr>
            <a:endParaRPr lang="en-GB" sz="1000" dirty="0">
              <a:solidFill>
                <a:schemeClr val="tx2"/>
              </a:solidFill>
            </a:endParaRPr>
          </a:p>
          <a:p>
            <a:pPr lvl="0">
              <a:lnSpc>
                <a:spcPct val="80000"/>
              </a:lnSpc>
            </a:pPr>
            <a:endParaRPr lang="en-GB" sz="1000" dirty="0">
              <a:solidFill>
                <a:schemeClr val="tx2"/>
              </a:solidFill>
            </a:endParaRPr>
          </a:p>
          <a:p>
            <a:pPr lvl="0">
              <a:lnSpc>
                <a:spcPct val="80000"/>
              </a:lnSpc>
            </a:pPr>
            <a:r>
              <a:rPr lang="en-GB" sz="1000" dirty="0">
                <a:solidFill>
                  <a:schemeClr val="tx2"/>
                </a:solidFill>
              </a:rPr>
              <a:t>Company/Business name</a:t>
            </a:r>
          </a:p>
          <a:p>
            <a:pPr lvl="0">
              <a:lnSpc>
                <a:spcPct val="80000"/>
              </a:lnSpc>
            </a:pPr>
            <a:endParaRPr lang="en-GB" sz="1000" dirty="0">
              <a:solidFill>
                <a:schemeClr val="tx2"/>
              </a:solidFill>
            </a:endParaRPr>
          </a:p>
          <a:p>
            <a:pPr lvl="0">
              <a:lnSpc>
                <a:spcPct val="80000"/>
              </a:lnSpc>
            </a:pPr>
            <a:r>
              <a:rPr lang="en-GB" sz="1000" dirty="0">
                <a:solidFill>
                  <a:schemeClr val="tx2"/>
                </a:solidFill>
              </a:rPr>
              <a:t>Address</a:t>
            </a:r>
          </a:p>
          <a:p>
            <a:pPr lvl="0">
              <a:lnSpc>
                <a:spcPct val="80000"/>
              </a:lnSpc>
            </a:pPr>
            <a:endParaRPr lang="en-GB" sz="1000" dirty="0">
              <a:solidFill>
                <a:schemeClr val="tx2"/>
              </a:solidFill>
            </a:endParaRPr>
          </a:p>
          <a:p>
            <a:pPr lvl="0">
              <a:lnSpc>
                <a:spcPct val="80000"/>
              </a:lnSpc>
            </a:pPr>
            <a:endParaRPr lang="en-GB" sz="1000" dirty="0">
              <a:solidFill>
                <a:schemeClr val="tx2"/>
              </a:solidFill>
            </a:endParaRPr>
          </a:p>
          <a:p>
            <a:pPr lvl="0">
              <a:lnSpc>
                <a:spcPct val="80000"/>
              </a:lnSpc>
            </a:pPr>
            <a:endParaRPr lang="en-GB" sz="1000" dirty="0">
              <a:solidFill>
                <a:schemeClr val="tx2"/>
              </a:solidFill>
            </a:endParaRPr>
          </a:p>
          <a:p>
            <a:pPr lvl="0">
              <a:lnSpc>
                <a:spcPct val="80000"/>
              </a:lnSpc>
            </a:pPr>
            <a:r>
              <a:rPr lang="en-GB" sz="1000" dirty="0">
                <a:solidFill>
                  <a:schemeClr val="tx2"/>
                </a:solidFill>
              </a:rPr>
              <a:t>			Postcode</a:t>
            </a:r>
          </a:p>
          <a:p>
            <a:pPr lvl="0">
              <a:lnSpc>
                <a:spcPct val="80000"/>
              </a:lnSpc>
            </a:pPr>
            <a:endParaRPr lang="en-GB" sz="1000" dirty="0">
              <a:solidFill>
                <a:schemeClr val="tx2"/>
              </a:solidFill>
            </a:endParaRPr>
          </a:p>
          <a:p>
            <a:pPr lvl="0">
              <a:lnSpc>
                <a:spcPct val="80000"/>
              </a:lnSpc>
            </a:pPr>
            <a:r>
              <a:rPr lang="en-GB" sz="1000" dirty="0">
                <a:solidFill>
                  <a:schemeClr val="tx2"/>
                </a:solidFill>
              </a:rPr>
              <a:t>Telephone 		</a:t>
            </a:r>
          </a:p>
          <a:p>
            <a:pPr lvl="0">
              <a:lnSpc>
                <a:spcPct val="80000"/>
              </a:lnSpc>
            </a:pPr>
            <a:endParaRPr lang="en-GB" sz="1000" dirty="0">
              <a:solidFill>
                <a:schemeClr val="tx2"/>
              </a:solidFill>
            </a:endParaRPr>
          </a:p>
          <a:p>
            <a:pPr lvl="0">
              <a:lnSpc>
                <a:spcPct val="80000"/>
              </a:lnSpc>
            </a:pPr>
            <a:r>
              <a:rPr lang="en-GB" sz="1000" dirty="0">
                <a:solidFill>
                  <a:schemeClr val="tx2"/>
                </a:solidFill>
              </a:rPr>
              <a:t>Delegate(s) email(s)</a:t>
            </a:r>
          </a:p>
          <a:p>
            <a:pPr lvl="0">
              <a:lnSpc>
                <a:spcPct val="80000"/>
              </a:lnSpc>
            </a:pPr>
            <a:endParaRPr lang="en-GB" sz="1000" dirty="0">
              <a:solidFill>
                <a:schemeClr val="tx2"/>
              </a:solidFill>
            </a:endParaRPr>
          </a:p>
          <a:p>
            <a:pPr lvl="0">
              <a:lnSpc>
                <a:spcPct val="80000"/>
              </a:lnSpc>
            </a:pPr>
            <a:r>
              <a:rPr lang="en-GB" sz="1000" dirty="0">
                <a:solidFill>
                  <a:schemeClr val="tx2"/>
                </a:solidFill>
              </a:rPr>
              <a:t>Dietary requirements</a:t>
            </a:r>
          </a:p>
          <a:p>
            <a:pPr lvl="0">
              <a:lnSpc>
                <a:spcPct val="80000"/>
              </a:lnSpc>
            </a:pPr>
            <a:endParaRPr lang="en-GB" sz="1000" dirty="0">
              <a:solidFill>
                <a:schemeClr val="tx2"/>
              </a:solidFill>
            </a:endParaRPr>
          </a:p>
          <a:p>
            <a:pPr lvl="0">
              <a:lnSpc>
                <a:spcPct val="80000"/>
              </a:lnSpc>
            </a:pPr>
            <a:r>
              <a:rPr lang="en-GB" sz="850" b="1" dirty="0">
                <a:solidFill>
                  <a:schemeClr val="tx2"/>
                </a:solidFill>
              </a:rPr>
              <a:t>Register your booking using the methods below by</a:t>
            </a:r>
          </a:p>
          <a:p>
            <a:pPr lvl="0">
              <a:lnSpc>
                <a:spcPct val="80000"/>
              </a:lnSpc>
            </a:pPr>
            <a:endParaRPr lang="en-GB" sz="850" dirty="0">
              <a:solidFill>
                <a:schemeClr val="tx2"/>
              </a:solidFill>
            </a:endParaRPr>
          </a:p>
          <a:p>
            <a:pPr lvl="0">
              <a:lnSpc>
                <a:spcPct val="80000"/>
              </a:lnSpc>
            </a:pPr>
            <a:r>
              <a:rPr lang="en-GB" sz="850" dirty="0">
                <a:solidFill>
                  <a:schemeClr val="tx2"/>
                </a:solidFill>
              </a:rPr>
              <a:t>Tel: 		</a:t>
            </a:r>
          </a:p>
          <a:p>
            <a:pPr lvl="0">
              <a:lnSpc>
                <a:spcPct val="80000"/>
              </a:lnSpc>
            </a:pPr>
            <a:endParaRPr lang="en-GB" sz="850" dirty="0">
              <a:solidFill>
                <a:schemeClr val="tx2"/>
              </a:solidFill>
            </a:endParaRPr>
          </a:p>
          <a:p>
            <a:pPr lvl="0">
              <a:lnSpc>
                <a:spcPct val="80000"/>
              </a:lnSpc>
            </a:pPr>
            <a:r>
              <a:rPr lang="en-GB" sz="850" dirty="0">
                <a:solidFill>
                  <a:schemeClr val="tx2"/>
                </a:solidFill>
              </a:rPr>
              <a:t>E-mail:</a:t>
            </a:r>
          </a:p>
          <a:p>
            <a:pPr lvl="0">
              <a:lnSpc>
                <a:spcPct val="80000"/>
              </a:lnSpc>
            </a:pPr>
            <a:endParaRPr lang="en-GB" sz="850" dirty="0">
              <a:solidFill>
                <a:schemeClr val="tx2"/>
              </a:solidFill>
            </a:endParaRPr>
          </a:p>
          <a:p>
            <a:pPr lvl="0">
              <a:lnSpc>
                <a:spcPct val="80000"/>
              </a:lnSpc>
            </a:pPr>
            <a:endParaRPr lang="en-GB" sz="850" dirty="0">
              <a:solidFill>
                <a:schemeClr val="tx2"/>
              </a:solidFill>
            </a:endParaRPr>
          </a:p>
          <a:p>
            <a:pPr lvl="0">
              <a:lnSpc>
                <a:spcPct val="80000"/>
              </a:lnSpc>
              <a:tabLst>
                <a:tab pos="2062163" algn="l"/>
                <a:tab pos="2600325" algn="l"/>
                <a:tab pos="3319463" algn="l"/>
                <a:tab pos="4033838" algn="l"/>
              </a:tabLst>
            </a:pPr>
            <a:endParaRPr lang="en-GB" sz="850" dirty="0">
              <a:solidFill>
                <a:schemeClr val="tx2"/>
              </a:solidFill>
            </a:endParaRPr>
          </a:p>
          <a:p>
            <a:pPr lvl="0">
              <a:lnSpc>
                <a:spcPct val="80000"/>
              </a:lnSpc>
              <a:tabLst>
                <a:tab pos="2062163" algn="l"/>
                <a:tab pos="2600325" algn="l"/>
                <a:tab pos="3319463" algn="l"/>
                <a:tab pos="4033838" algn="l"/>
              </a:tabLst>
            </a:pPr>
            <a:endParaRPr lang="en-GB" sz="850" dirty="0">
              <a:solidFill>
                <a:schemeClr val="tx2"/>
              </a:solidFill>
            </a:endParaRPr>
          </a:p>
          <a:p>
            <a:pPr lvl="0">
              <a:lnSpc>
                <a:spcPct val="80000"/>
              </a:lnSpc>
              <a:tabLst>
                <a:tab pos="2062163" algn="l"/>
                <a:tab pos="2600325" algn="l"/>
                <a:tab pos="3319463" algn="l"/>
                <a:tab pos="4033838" algn="l"/>
              </a:tabLst>
            </a:pPr>
            <a:endParaRPr lang="en-GB" sz="850" dirty="0">
              <a:solidFill>
                <a:schemeClr val="tx2"/>
              </a:solidFill>
            </a:endParaRPr>
          </a:p>
          <a:p>
            <a:pPr lvl="0">
              <a:lnSpc>
                <a:spcPct val="80000"/>
              </a:lnSpc>
              <a:tabLst>
                <a:tab pos="2062163" algn="l"/>
                <a:tab pos="2600325" algn="l"/>
                <a:tab pos="3319463" algn="l"/>
                <a:tab pos="4033838" algn="l"/>
              </a:tabLst>
            </a:pPr>
            <a:r>
              <a:rPr lang="en-GB" sz="850" dirty="0">
                <a:solidFill>
                  <a:schemeClr val="tx2"/>
                </a:solidFill>
              </a:rPr>
              <a:t>Please tick size of company: 	0–5 	6–15 	16–50 	50+</a:t>
            </a:r>
          </a:p>
          <a:p>
            <a:pPr lvl="0">
              <a:lnSpc>
                <a:spcPct val="80000"/>
              </a:lnSpc>
            </a:pPr>
            <a:r>
              <a:rPr lang="en-GB" sz="850" dirty="0">
                <a:solidFill>
                  <a:schemeClr val="tx2"/>
                </a:solidFill>
              </a:rPr>
              <a:t>(number of people)</a:t>
            </a:r>
          </a:p>
          <a:p>
            <a:pPr lvl="0">
              <a:lnSpc>
                <a:spcPct val="80000"/>
              </a:lnSpc>
            </a:pPr>
            <a:endParaRPr lang="en-GB" sz="850" dirty="0">
              <a:solidFill>
                <a:schemeClr val="tx2"/>
              </a:solidFill>
            </a:endParaRPr>
          </a:p>
          <a:p>
            <a:pPr marL="269875" lvl="0" indent="0">
              <a:lnSpc>
                <a:spcPct val="80000"/>
              </a:lnSpc>
            </a:pPr>
            <a:r>
              <a:rPr lang="en-GB" sz="750" dirty="0">
                <a:solidFill>
                  <a:schemeClr val="tx2"/>
                </a:solidFill>
              </a:rPr>
              <a:t>WWT may retain your details in a computer record for accounting purposes, evaluation of the seminar and to advise you of other seminars and publications which may be of interest to you. If you do not wish to receive further information please tick the box.</a:t>
            </a:r>
          </a:p>
          <a:p>
            <a:pPr marL="269875" lvl="0" indent="0">
              <a:lnSpc>
                <a:spcPct val="80000"/>
              </a:lnSpc>
            </a:pPr>
            <a:endParaRPr lang="en-GB" sz="600" dirty="0">
              <a:solidFill>
                <a:schemeClr val="tx2"/>
              </a:solidFill>
            </a:endParaRPr>
          </a:p>
          <a:p>
            <a:pPr marL="269875" lvl="0" indent="0">
              <a:lnSpc>
                <a:spcPct val="80000"/>
              </a:lnSpc>
            </a:pPr>
            <a:r>
              <a:rPr lang="en-GB" sz="750" dirty="0">
                <a:solidFill>
                  <a:schemeClr val="tx2"/>
                </a:solidFill>
              </a:rPr>
              <a:t>WWT may pass basic details of companies attending this event to exhibitors. If you would prefer your contact details not to be passed on, please tick the box.</a:t>
            </a:r>
          </a:p>
        </p:txBody>
      </p:sp>
      <p:cxnSp>
        <p:nvCxnSpPr>
          <p:cNvPr id="9" name="Straight Connector 8"/>
          <p:cNvCxnSpPr/>
          <p:nvPr userDrawn="1"/>
        </p:nvCxnSpPr>
        <p:spPr>
          <a:xfrm>
            <a:off x="540889" y="2780523"/>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40889" y="3025680"/>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40889" y="3270836"/>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40889" y="3515993"/>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40889" y="3761150"/>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40889" y="4006307"/>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540889" y="4251464"/>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40889" y="4496621"/>
            <a:ext cx="4226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40889" y="4741775"/>
            <a:ext cx="422676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2378080" y="5833766"/>
            <a:ext cx="17145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userDrawn="1"/>
        </p:nvSpPr>
        <p:spPr>
          <a:xfrm>
            <a:off x="550414" y="6188728"/>
            <a:ext cx="17145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550414" y="6535486"/>
            <a:ext cx="17145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2925764" y="5833766"/>
            <a:ext cx="17145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userDrawn="1"/>
        </p:nvSpPr>
        <p:spPr>
          <a:xfrm>
            <a:off x="3649665" y="5833766"/>
            <a:ext cx="17145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userDrawn="1"/>
        </p:nvSpPr>
        <p:spPr>
          <a:xfrm>
            <a:off x="0" y="6824313"/>
            <a:ext cx="5329251" cy="72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4347855" y="5833766"/>
            <a:ext cx="171450" cy="171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28"/>
          <p:cNvSpPr>
            <a:spLocks noGrp="1"/>
          </p:cNvSpPr>
          <p:nvPr>
            <p:ph type="body" sz="quarter" idx="10" hasCustomPrompt="1"/>
          </p:nvPr>
        </p:nvSpPr>
        <p:spPr>
          <a:xfrm>
            <a:off x="3121024" y="4785850"/>
            <a:ext cx="1655963" cy="216000"/>
          </a:xfrm>
        </p:spPr>
        <p:txBody>
          <a:bodyPr/>
          <a:lstStyle>
            <a:lvl1pPr>
              <a:defRPr sz="850" b="1">
                <a:solidFill>
                  <a:schemeClr val="tx2"/>
                </a:solidFill>
              </a:defRPr>
            </a:lvl1pPr>
          </a:lstStyle>
          <a:p>
            <a:pPr lvl="0"/>
            <a:r>
              <a:rPr lang="en-US"/>
              <a:t>Click to type date</a:t>
            </a:r>
            <a:endParaRPr lang="en-GB"/>
          </a:p>
        </p:txBody>
      </p:sp>
      <p:sp>
        <p:nvSpPr>
          <p:cNvPr id="32" name="Text Placeholder 28"/>
          <p:cNvSpPr>
            <a:spLocks noGrp="1"/>
          </p:cNvSpPr>
          <p:nvPr>
            <p:ph type="body" sz="quarter" idx="11" hasCustomPrompt="1"/>
          </p:nvPr>
        </p:nvSpPr>
        <p:spPr>
          <a:xfrm>
            <a:off x="972658" y="4988934"/>
            <a:ext cx="1586204" cy="216000"/>
          </a:xfrm>
        </p:spPr>
        <p:txBody>
          <a:bodyPr/>
          <a:lstStyle>
            <a:lvl1pPr>
              <a:defRPr sz="850" b="0">
                <a:solidFill>
                  <a:schemeClr val="tx2"/>
                </a:solidFill>
              </a:defRPr>
            </a:lvl1pPr>
          </a:lstStyle>
          <a:p>
            <a:pPr lvl="0"/>
            <a:r>
              <a:rPr lang="en-US"/>
              <a:t>Click to type telephone</a:t>
            </a:r>
            <a:endParaRPr lang="en-GB"/>
          </a:p>
        </p:txBody>
      </p:sp>
      <p:sp>
        <p:nvSpPr>
          <p:cNvPr id="33" name="Text Placeholder 28"/>
          <p:cNvSpPr>
            <a:spLocks noGrp="1"/>
          </p:cNvSpPr>
          <p:nvPr>
            <p:ph type="body" sz="quarter" idx="12" hasCustomPrompt="1"/>
          </p:nvPr>
        </p:nvSpPr>
        <p:spPr>
          <a:xfrm>
            <a:off x="972658" y="5193807"/>
            <a:ext cx="1586204" cy="216000"/>
          </a:xfrm>
        </p:spPr>
        <p:txBody>
          <a:bodyPr/>
          <a:lstStyle>
            <a:lvl1pPr>
              <a:defRPr sz="850" b="0">
                <a:solidFill>
                  <a:schemeClr val="tx2"/>
                </a:solidFill>
              </a:defRPr>
            </a:lvl1pPr>
          </a:lstStyle>
          <a:p>
            <a:pPr lvl="0"/>
            <a:r>
              <a:rPr lang="en-US" dirty="0"/>
              <a:t>Click to type email</a:t>
            </a:r>
            <a:endParaRPr lang="en-GB" dirty="0"/>
          </a:p>
        </p:txBody>
      </p:sp>
      <p:sp>
        <p:nvSpPr>
          <p:cNvPr id="31" name="Text Placeholder 28"/>
          <p:cNvSpPr>
            <a:spLocks noGrp="1"/>
          </p:cNvSpPr>
          <p:nvPr>
            <p:ph type="body" sz="quarter" idx="16" hasCustomPrompt="1"/>
          </p:nvPr>
        </p:nvSpPr>
        <p:spPr>
          <a:xfrm>
            <a:off x="550220" y="5461817"/>
            <a:ext cx="4329713" cy="338297"/>
          </a:xfrm>
        </p:spPr>
        <p:txBody>
          <a:bodyPr/>
          <a:lstStyle>
            <a:lvl1pPr>
              <a:defRPr sz="850" b="0">
                <a:solidFill>
                  <a:schemeClr val="tx2"/>
                </a:solidFill>
              </a:defRPr>
            </a:lvl1pPr>
          </a:lstStyle>
          <a:p>
            <a:pPr lvl="0"/>
            <a:r>
              <a:rPr lang="en-US" dirty="0"/>
              <a:t>Click to type other (e.g. online) registration details</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4" y="6933299"/>
            <a:ext cx="1403607" cy="330709"/>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7780" y="6910041"/>
            <a:ext cx="841028" cy="537266"/>
          </a:xfrm>
          <a:prstGeom prst="rect">
            <a:avLst/>
          </a:prstGeom>
        </p:spPr>
      </p:pic>
    </p:spTree>
    <p:extLst>
      <p:ext uri="{BB962C8B-B14F-4D97-AF65-F5344CB8AC3E}">
        <p14:creationId xmlns:p14="http://schemas.microsoft.com/office/powerpoint/2010/main" val="76977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WT Leaflet - Supported B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type title of event (up to 2 lines)</a:t>
            </a:r>
            <a:endParaRPr lang="en-US" dirty="0"/>
          </a:p>
        </p:txBody>
      </p:sp>
      <p:sp>
        <p:nvSpPr>
          <p:cNvPr id="4" name="TextBox 3"/>
          <p:cNvSpPr txBox="1"/>
          <p:nvPr userDrawn="1"/>
        </p:nvSpPr>
        <p:spPr>
          <a:xfrm>
            <a:off x="447674" y="1278492"/>
            <a:ext cx="2407493" cy="415498"/>
          </a:xfrm>
          <a:prstGeom prst="rect">
            <a:avLst/>
          </a:prstGeom>
          <a:noFill/>
        </p:spPr>
        <p:txBody>
          <a:bodyPr wrap="square" rtlCol="0">
            <a:spAutoFit/>
          </a:bodyPr>
          <a:lstStyle/>
          <a:p>
            <a:r>
              <a:rPr lang="en-GB" sz="2100" b="1" dirty="0">
                <a:solidFill>
                  <a:schemeClr val="tx2"/>
                </a:solidFill>
              </a:rPr>
              <a:t>Supported by</a:t>
            </a:r>
          </a:p>
        </p:txBody>
      </p:sp>
    </p:spTree>
    <p:extLst>
      <p:ext uri="{BB962C8B-B14F-4D97-AF65-F5344CB8AC3E}">
        <p14:creationId xmlns:p14="http://schemas.microsoft.com/office/powerpoint/2010/main" val="337376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5329251" cy="1005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0" y="6834189"/>
            <a:ext cx="5329251" cy="725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447674" y="242400"/>
            <a:ext cx="4432259" cy="7053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447675" y="1744823"/>
            <a:ext cx="4441632" cy="4917600"/>
          </a:xfrm>
          <a:prstGeom prst="rect">
            <a:avLst/>
          </a:prstGeom>
        </p:spPr>
        <p:txBody>
          <a:bodyPr vert="horz" lIns="91440" tIns="45720" rIns="91440" bIns="45720" rtlCol="0">
            <a:noAutofit/>
          </a:bodyPr>
          <a:lstStyle/>
          <a:p>
            <a:pPr lvl="0"/>
            <a:r>
              <a:rPr lang="en-US"/>
              <a:t>Click to edit Master text styles</a:t>
            </a:r>
            <a:endParaRPr lang="en-US" dirty="0"/>
          </a:p>
        </p:txBody>
      </p:sp>
      <p:pic>
        <p:nvPicPr>
          <p:cNvPr id="11" name="Picture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52991" y="6981972"/>
            <a:ext cx="3215733" cy="225277"/>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77780" y="6910041"/>
            <a:ext cx="841028" cy="537266"/>
          </a:xfrm>
          <a:prstGeom prst="rect">
            <a:avLst/>
          </a:prstGeom>
        </p:spPr>
      </p:pic>
    </p:spTree>
    <p:extLst>
      <p:ext uri="{BB962C8B-B14F-4D97-AF65-F5344CB8AC3E}">
        <p14:creationId xmlns:p14="http://schemas.microsoft.com/office/powerpoint/2010/main" val="388763027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5" r:id="rId3"/>
    <p:sldLayoutId id="2147483662" r:id="rId4"/>
    <p:sldLayoutId id="2147483664" r:id="rId5"/>
    <p:sldLayoutId id="2147483663" r:id="rId6"/>
  </p:sldLayoutIdLst>
  <p:txStyles>
    <p:titleStyle>
      <a:lvl1pPr algn="l" defTabSz="532729" rtl="0" eaLnBrk="1" latinLnBrk="0" hangingPunct="1">
        <a:lnSpc>
          <a:spcPct val="90000"/>
        </a:lnSpc>
        <a:spcBef>
          <a:spcPct val="0"/>
        </a:spcBef>
        <a:buNone/>
        <a:defRPr sz="2200" b="1" kern="1200" spc="-30" baseline="0">
          <a:solidFill>
            <a:schemeClr val="bg1"/>
          </a:solidFill>
          <a:latin typeface="+mj-lt"/>
          <a:ea typeface="+mj-ea"/>
          <a:cs typeface="+mj-cs"/>
        </a:defRPr>
      </a:lvl1pPr>
    </p:titleStyle>
    <p:bodyStyle>
      <a:lvl1pPr marL="0" indent="0" algn="l" defTabSz="532729" rtl="0" eaLnBrk="1" latinLnBrk="0" hangingPunct="1">
        <a:lnSpc>
          <a:spcPct val="90000"/>
        </a:lnSpc>
        <a:spcBef>
          <a:spcPts val="583"/>
        </a:spcBef>
        <a:buFont typeface="Arial" panose="020B0604020202020204" pitchFamily="34" charset="0"/>
        <a:buNone/>
        <a:defRPr sz="1100" kern="1200" spc="-20" baseline="0">
          <a:solidFill>
            <a:schemeClr val="tx2"/>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eventbrite.co.uk/e/construction-health-safety-expo-tickets-1461485084229?aff=oddtdtcreator"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s://www.coniac.org.uk/networks/working-well-together" TargetMode="External"/><Relationship Id="rId13" Type="http://schemas.openxmlformats.org/officeDocument/2006/relationships/image" Target="../media/image23.jp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2.jpg"/><Relationship Id="rId2"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image" Target="../media/image17.gif"/><Relationship Id="rId11" Type="http://schemas.openxmlformats.org/officeDocument/2006/relationships/image" Target="../media/image21.jpg"/><Relationship Id="rId5" Type="http://schemas.openxmlformats.org/officeDocument/2006/relationships/image" Target="../media/image16.jpeg"/><Relationship Id="rId10" Type="http://schemas.openxmlformats.org/officeDocument/2006/relationships/image" Target="../media/image20.jfif"/><Relationship Id="rId4" Type="http://schemas.openxmlformats.org/officeDocument/2006/relationships/image" Target="../media/image15.jpg"/><Relationship Id="rId9" Type="http://schemas.openxmlformats.org/officeDocument/2006/relationships/image" Target="../media/image19.jpg"/><Relationship Id="rId1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205075"/>
            <a:ext cx="5124450" cy="896400"/>
          </a:xfrm>
        </p:spPr>
        <p:txBody>
          <a:bodyPr/>
          <a:lstStyle/>
          <a:p>
            <a:r>
              <a:rPr lang="en-GB" sz="2400" dirty="0">
                <a:latin typeface="+mn-lt"/>
                <a:cs typeface="Calibri" panose="020F0502020204030204" pitchFamily="34" charset="0"/>
              </a:rPr>
              <a:t>Construction Health &amp; Safety Expo</a:t>
            </a:r>
          </a:p>
        </p:txBody>
      </p:sp>
      <p:sp>
        <p:nvSpPr>
          <p:cNvPr id="3" name="Text Placeholder 2"/>
          <p:cNvSpPr>
            <a:spLocks noGrp="1"/>
          </p:cNvSpPr>
          <p:nvPr>
            <p:ph type="body" sz="quarter" idx="10"/>
          </p:nvPr>
        </p:nvSpPr>
        <p:spPr>
          <a:xfrm>
            <a:off x="447674" y="805891"/>
            <a:ext cx="4765675" cy="896399"/>
          </a:xfrm>
        </p:spPr>
        <p:txBody>
          <a:bodyPr/>
          <a:lstStyle/>
          <a:p>
            <a:pPr algn="r"/>
            <a:r>
              <a:rPr lang="en-GB" sz="1600" dirty="0"/>
              <a:t>Grand Hotel Gosforth Park, High Gosforth, Newcastle upon Tyne  NE3 5HN</a:t>
            </a:r>
          </a:p>
          <a:p>
            <a:pPr algn="ctr"/>
            <a:endParaRPr lang="en-GB" sz="1600" dirty="0"/>
          </a:p>
        </p:txBody>
      </p:sp>
      <p:sp>
        <p:nvSpPr>
          <p:cNvPr id="4" name="Text Placeholder 3"/>
          <p:cNvSpPr>
            <a:spLocks noGrp="1"/>
          </p:cNvSpPr>
          <p:nvPr>
            <p:ph type="body" sz="quarter" idx="12"/>
          </p:nvPr>
        </p:nvSpPr>
        <p:spPr/>
        <p:txBody>
          <a:bodyPr/>
          <a:lstStyle/>
          <a:p>
            <a:pPr algn="ctr"/>
            <a:endParaRPr lang="en-GB" sz="1600" dirty="0"/>
          </a:p>
          <a:p>
            <a:pPr algn="ctr"/>
            <a:r>
              <a:rPr lang="en-GB" dirty="0"/>
              <a:t>Tuesday, 14</a:t>
            </a:r>
            <a:r>
              <a:rPr lang="en-GB" baseline="30000" dirty="0"/>
              <a:t>th</a:t>
            </a:r>
            <a:r>
              <a:rPr lang="en-GB" dirty="0"/>
              <a:t> </a:t>
            </a:r>
            <a:r>
              <a:rPr lang="en-GB" sz="1600" dirty="0"/>
              <a:t>October 2025</a:t>
            </a:r>
          </a:p>
          <a:p>
            <a:endParaRPr lang="en-GB" dirty="0"/>
          </a:p>
        </p:txBody>
      </p:sp>
      <p:pic>
        <p:nvPicPr>
          <p:cNvPr id="6" name="Picture 5">
            <a:extLst>
              <a:ext uri="{FF2B5EF4-FFF2-40B4-BE49-F238E27FC236}">
                <a16:creationId xmlns:a16="http://schemas.microsoft.com/office/drawing/2014/main" id="{7F8BE4F5-258F-5885-4A8C-8681855BE437}"/>
              </a:ext>
            </a:extLst>
          </p:cNvPr>
          <p:cNvPicPr>
            <a:picLocks noChangeAspect="1"/>
          </p:cNvPicPr>
          <p:nvPr/>
        </p:nvPicPr>
        <p:blipFill>
          <a:blip r:embed="rId2"/>
          <a:stretch>
            <a:fillRect/>
          </a:stretch>
        </p:blipFill>
        <p:spPr>
          <a:xfrm>
            <a:off x="19051" y="1595153"/>
            <a:ext cx="5314950" cy="4267200"/>
          </a:xfrm>
          <a:prstGeom prst="rect">
            <a:avLst/>
          </a:prstGeom>
        </p:spPr>
      </p:pic>
    </p:spTree>
    <p:extLst>
      <p:ext uri="{BB962C8B-B14F-4D97-AF65-F5344CB8AC3E}">
        <p14:creationId xmlns:p14="http://schemas.microsoft.com/office/powerpoint/2010/main" val="4213537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a:latin typeface="+mn-lt"/>
                <a:cs typeface="Calibri" panose="020F0502020204030204" pitchFamily="34" charset="0"/>
              </a:rPr>
              <a:t>Construction Health &amp; Safety Expo</a:t>
            </a:r>
            <a:endParaRPr lang="en-GB" dirty="0"/>
          </a:p>
        </p:txBody>
      </p:sp>
      <p:sp>
        <p:nvSpPr>
          <p:cNvPr id="3" name="Text Placeholder 2"/>
          <p:cNvSpPr>
            <a:spLocks noGrp="1"/>
          </p:cNvSpPr>
          <p:nvPr>
            <p:ph type="body" sz="quarter" idx="10"/>
          </p:nvPr>
        </p:nvSpPr>
        <p:spPr/>
        <p:txBody>
          <a:bodyPr/>
          <a:lstStyle/>
          <a:p>
            <a:pPr>
              <a:lnSpc>
                <a:spcPct val="100000"/>
              </a:lnSpc>
              <a:spcBef>
                <a:spcPts val="0"/>
              </a:spcBef>
            </a:pPr>
            <a:r>
              <a:rPr lang="en-GB" dirty="0"/>
              <a:t>This event is run by the industry for the industry as part of the UK-wide </a:t>
            </a:r>
            <a:r>
              <a:rPr lang="en-GB" dirty="0">
                <a:solidFill>
                  <a:schemeClr val="accent3"/>
                </a:solidFill>
              </a:rPr>
              <a:t>Working Well Together (WWT) campaign.</a:t>
            </a:r>
          </a:p>
          <a:p>
            <a:pPr>
              <a:lnSpc>
                <a:spcPct val="100000"/>
              </a:lnSpc>
              <a:spcBef>
                <a:spcPts val="0"/>
              </a:spcBef>
            </a:pPr>
            <a:endParaRPr lang="en-GB" dirty="0">
              <a:solidFill>
                <a:schemeClr val="accent3"/>
              </a:solidFill>
            </a:endParaRPr>
          </a:p>
          <a:p>
            <a:pPr>
              <a:lnSpc>
                <a:spcPct val="100000"/>
              </a:lnSpc>
              <a:spcBef>
                <a:spcPts val="0"/>
              </a:spcBef>
            </a:pPr>
            <a:r>
              <a:rPr lang="en-GB" kern="100" dirty="0">
                <a:solidFill>
                  <a:schemeClr val="accent3"/>
                </a:solidFill>
                <a:effectLst/>
                <a:latin typeface="+mj-lt"/>
                <a:ea typeface="Aptos" panose="020B0004020202020204" pitchFamily="34" charset="0"/>
                <a:cs typeface="Aptos" panose="020B0004020202020204" pitchFamily="34" charset="0"/>
              </a:rPr>
              <a:t>HSE’s primary objective is to reduce work-related ill health, with a specific focus on mental health and stress.</a:t>
            </a:r>
          </a:p>
          <a:p>
            <a:pPr>
              <a:lnSpc>
                <a:spcPct val="100000"/>
              </a:lnSpc>
              <a:spcBef>
                <a:spcPts val="0"/>
              </a:spcBef>
            </a:pPr>
            <a:endParaRPr lang="en-GB" kern="100" dirty="0">
              <a:solidFill>
                <a:schemeClr val="accent3"/>
              </a:solidFill>
              <a:effectLst/>
              <a:latin typeface="+mj-lt"/>
              <a:ea typeface="Aptos" panose="020B0004020202020204" pitchFamily="34" charset="0"/>
              <a:cs typeface="Times New Roman" panose="02020603050405020304" pitchFamily="18" charset="0"/>
            </a:endParaRPr>
          </a:p>
          <a:p>
            <a:pPr>
              <a:lnSpc>
                <a:spcPct val="100000"/>
              </a:lnSpc>
              <a:spcBef>
                <a:spcPts val="0"/>
              </a:spcBef>
            </a:pPr>
            <a:r>
              <a:rPr lang="en-GB" kern="100" dirty="0">
                <a:solidFill>
                  <a:schemeClr val="accent3"/>
                </a:solidFill>
                <a:effectLst/>
                <a:latin typeface="+mj-lt"/>
                <a:ea typeface="Aptos" panose="020B0004020202020204" pitchFamily="34" charset="0"/>
                <a:cs typeface="Aptos" panose="020B0004020202020204" pitchFamily="34" charset="0"/>
              </a:rPr>
              <a:t>Work-related health conditions can be mentally and physically devastating for workers and their families.  Disabled workers or workers with long-term health conditions can be excluded if workplace risks are not managed appropriately. </a:t>
            </a:r>
          </a:p>
          <a:p>
            <a:pPr>
              <a:lnSpc>
                <a:spcPct val="100000"/>
              </a:lnSpc>
              <a:spcBef>
                <a:spcPts val="0"/>
              </a:spcBef>
            </a:pPr>
            <a:endParaRPr lang="en-GB" kern="100" dirty="0">
              <a:solidFill>
                <a:schemeClr val="accent3"/>
              </a:solidFill>
              <a:effectLst/>
              <a:latin typeface="+mj-lt"/>
              <a:ea typeface="Aptos" panose="020B0004020202020204" pitchFamily="34" charset="0"/>
              <a:cs typeface="Times New Roman" panose="02020603050405020304" pitchFamily="18" charset="0"/>
            </a:endParaRPr>
          </a:p>
          <a:p>
            <a:pPr>
              <a:lnSpc>
                <a:spcPct val="100000"/>
              </a:lnSpc>
              <a:spcBef>
                <a:spcPts val="0"/>
              </a:spcBef>
            </a:pPr>
            <a:r>
              <a:rPr lang="en-GB" kern="100" dirty="0">
                <a:solidFill>
                  <a:schemeClr val="accent3"/>
                </a:solidFill>
                <a:effectLst/>
                <a:latin typeface="+mj-lt"/>
                <a:ea typeface="Aptos" panose="020B0004020202020204" pitchFamily="34" charset="0"/>
                <a:cs typeface="Aptos" panose="020B0004020202020204" pitchFamily="34" charset="0"/>
              </a:rPr>
              <a:t>This event aims to stimulate preventative action on work-related ill health, focusing on the benefits of tackling risks to workers’ health and the significant costs to both businesses and society when these risks are not effectively managed.</a:t>
            </a:r>
          </a:p>
          <a:p>
            <a:pPr>
              <a:lnSpc>
                <a:spcPct val="100000"/>
              </a:lnSpc>
              <a:spcBef>
                <a:spcPts val="0"/>
              </a:spcBef>
            </a:pPr>
            <a:endParaRPr lang="en-GB" kern="100" dirty="0">
              <a:effectLst/>
              <a:latin typeface="+mj-lt"/>
              <a:ea typeface="Aptos" panose="020B0004020202020204" pitchFamily="34" charset="0"/>
              <a:cs typeface="Times New Roman" panose="02020603050405020304" pitchFamily="18" charset="0"/>
            </a:endParaRPr>
          </a:p>
          <a:p>
            <a:pPr>
              <a:lnSpc>
                <a:spcPct val="100000"/>
              </a:lnSpc>
              <a:spcBef>
                <a:spcPts val="0"/>
              </a:spcBef>
            </a:pPr>
            <a:r>
              <a:rPr lang="en-GB" kern="100" dirty="0">
                <a:effectLst/>
                <a:ea typeface="Aptos" panose="020B0004020202020204" pitchFamily="34" charset="0"/>
                <a:cs typeface="Aptos" panose="020B0004020202020204" pitchFamily="34" charset="0"/>
              </a:rPr>
              <a:t>This event is aimed at company owners, directors and senior managers and supervisors.  </a:t>
            </a:r>
            <a:endParaRPr lang="en-GB" kern="100" dirty="0">
              <a:effectLst/>
              <a:ea typeface="Aptos" panose="020B0004020202020204" pitchFamily="34" charset="0"/>
              <a:cs typeface="Times New Roman" panose="02020603050405020304" pitchFamily="18" charset="0"/>
            </a:endParaRPr>
          </a:p>
          <a:p>
            <a:pPr>
              <a:lnSpc>
                <a:spcPct val="100000"/>
              </a:lnSpc>
              <a:spcBef>
                <a:spcPts val="0"/>
              </a:spcBef>
            </a:pPr>
            <a:endParaRPr lang="en-US" dirty="0"/>
          </a:p>
          <a:p>
            <a:pPr algn="ctr">
              <a:lnSpc>
                <a:spcPct val="100000"/>
              </a:lnSpc>
              <a:spcBef>
                <a:spcPts val="0"/>
              </a:spcBef>
            </a:pPr>
            <a:r>
              <a:rPr lang="en-US" b="1" dirty="0"/>
              <a:t>Cost: £35 per person and includes buffet lunch</a:t>
            </a:r>
          </a:p>
          <a:p>
            <a:pPr>
              <a:lnSpc>
                <a:spcPct val="100000"/>
              </a:lnSpc>
              <a:spcBef>
                <a:spcPts val="0"/>
              </a:spcBef>
            </a:pPr>
            <a:endParaRPr lang="en-US" dirty="0"/>
          </a:p>
          <a:p>
            <a:pPr algn="ctr">
              <a:lnSpc>
                <a:spcPct val="100000"/>
              </a:lnSpc>
              <a:spcBef>
                <a:spcPts val="0"/>
              </a:spcBef>
            </a:pPr>
            <a:r>
              <a:rPr lang="en-US" dirty="0"/>
              <a:t>Places will be offered on a first-come, first-served basis.</a:t>
            </a:r>
          </a:p>
          <a:p>
            <a:pPr>
              <a:lnSpc>
                <a:spcPct val="100000"/>
              </a:lnSpc>
              <a:spcBef>
                <a:spcPts val="0"/>
              </a:spcBef>
            </a:pPr>
            <a:endParaRPr lang="en-US" dirty="0"/>
          </a:p>
          <a:p>
            <a:pPr algn="ctr">
              <a:lnSpc>
                <a:spcPct val="100000"/>
              </a:lnSpc>
              <a:spcBef>
                <a:spcPts val="0"/>
              </a:spcBef>
            </a:pPr>
            <a:r>
              <a:rPr lang="en-US" b="1" dirty="0"/>
              <a:t>BOOK NOW!</a:t>
            </a:r>
          </a:p>
          <a:p>
            <a:pPr algn="ctr">
              <a:lnSpc>
                <a:spcPct val="100000"/>
              </a:lnSpc>
              <a:spcBef>
                <a:spcPts val="0"/>
              </a:spcBef>
            </a:pPr>
            <a:endParaRPr lang="en-US" b="1" dirty="0"/>
          </a:p>
          <a:p>
            <a:pPr algn="ctr">
              <a:lnSpc>
                <a:spcPct val="100000"/>
              </a:lnSpc>
              <a:spcBef>
                <a:spcPts val="0"/>
              </a:spcBef>
            </a:pPr>
            <a:r>
              <a:rPr lang="en-US" dirty="0"/>
              <a:t>PLUS visit our </a:t>
            </a:r>
            <a:r>
              <a:rPr lang="en-US" b="1" dirty="0"/>
              <a:t>FREE</a:t>
            </a:r>
            <a:r>
              <a:rPr lang="en-US" dirty="0"/>
              <a:t> construction exhibition</a:t>
            </a:r>
          </a:p>
          <a:p>
            <a:pPr>
              <a:lnSpc>
                <a:spcPct val="100000"/>
              </a:lnSpc>
              <a:spcBef>
                <a:spcPts val="0"/>
              </a:spcBef>
            </a:pPr>
            <a:endParaRPr lang="en-US" dirty="0"/>
          </a:p>
          <a:p>
            <a:pPr algn="ctr">
              <a:lnSpc>
                <a:spcPct val="100000"/>
              </a:lnSpc>
              <a:spcBef>
                <a:spcPts val="0"/>
              </a:spcBef>
            </a:pPr>
            <a:r>
              <a:rPr lang="en-US" b="1" dirty="0"/>
              <a:t>OPEN ALL DAY</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gn="ctr">
              <a:lnSpc>
                <a:spcPct val="100000"/>
              </a:lnSpc>
              <a:spcBef>
                <a:spcPts val="0"/>
              </a:spcBef>
            </a:pPr>
            <a:endParaRPr lang="en-US" b="1" dirty="0"/>
          </a:p>
          <a:p>
            <a:pPr>
              <a:lnSpc>
                <a:spcPct val="100000"/>
              </a:lnSpc>
              <a:spcBef>
                <a:spcPts val="0"/>
              </a:spcBef>
            </a:pPr>
            <a:endParaRPr lang="en-GB" dirty="0"/>
          </a:p>
        </p:txBody>
      </p:sp>
    </p:spTree>
    <p:extLst>
      <p:ext uri="{BB962C8B-B14F-4D97-AF65-F5344CB8AC3E}">
        <p14:creationId xmlns:p14="http://schemas.microsoft.com/office/powerpoint/2010/main" val="3395026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a:latin typeface="+mn-lt"/>
                <a:cs typeface="Calibri" panose="020F0502020204030204" pitchFamily="34" charset="0"/>
              </a:rPr>
              <a:t>Construction Health &amp; Safety Expo</a:t>
            </a:r>
            <a:endParaRPr lang="en-GB" dirty="0"/>
          </a:p>
        </p:txBody>
      </p:sp>
      <p:sp>
        <p:nvSpPr>
          <p:cNvPr id="3" name="Text Placeholder 2"/>
          <p:cNvSpPr>
            <a:spLocks noGrp="1"/>
          </p:cNvSpPr>
          <p:nvPr>
            <p:ph type="body" sz="quarter" idx="10"/>
          </p:nvPr>
        </p:nvSpPr>
        <p:spPr>
          <a:xfrm>
            <a:off x="314325" y="1562100"/>
            <a:ext cx="4857750" cy="5219700"/>
          </a:xfrm>
        </p:spPr>
        <p:txBody>
          <a:bodyPr/>
          <a:lstStyle/>
          <a:p>
            <a:pPr>
              <a:lnSpc>
                <a:spcPct val="100000"/>
              </a:lnSpc>
              <a:spcBef>
                <a:spcPts val="0"/>
              </a:spcBef>
            </a:pPr>
            <a:endParaRPr lang="en-GB" kern="100" dirty="0">
              <a:effectLst/>
              <a:ea typeface="Aptos" panose="020B0004020202020204" pitchFamily="34" charset="0"/>
              <a:cs typeface="Times New Roman" panose="02020603050405020304" pitchFamily="18" charset="0"/>
            </a:endParaRPr>
          </a:p>
        </p:txBody>
      </p:sp>
      <p:pic>
        <p:nvPicPr>
          <p:cNvPr id="5" name="Picture 4" descr="A person in a blue shirt&#10;&#10;AI-generated content may be incorrect.">
            <a:extLst>
              <a:ext uri="{FF2B5EF4-FFF2-40B4-BE49-F238E27FC236}">
                <a16:creationId xmlns:a16="http://schemas.microsoft.com/office/drawing/2014/main" id="{6FDBA3A1-3284-B1CD-BE4E-56D51125C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1007287"/>
            <a:ext cx="1884992" cy="1884992"/>
          </a:xfrm>
          <a:prstGeom prst="rect">
            <a:avLst/>
          </a:prstGeom>
        </p:spPr>
      </p:pic>
      <p:pic>
        <p:nvPicPr>
          <p:cNvPr id="7" name="Picture 6" descr="A person speaking into a microphone&#10;&#10;AI-generated content may be incorrect.">
            <a:extLst>
              <a:ext uri="{FF2B5EF4-FFF2-40B4-BE49-F238E27FC236}">
                <a16:creationId xmlns:a16="http://schemas.microsoft.com/office/drawing/2014/main" id="{A2E2D0F3-D46C-40A9-7700-6BACF1087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803" y="1007287"/>
            <a:ext cx="1886400" cy="1886400"/>
          </a:xfrm>
          <a:prstGeom prst="rect">
            <a:avLst/>
          </a:prstGeom>
        </p:spPr>
      </p:pic>
      <p:pic>
        <p:nvPicPr>
          <p:cNvPr id="9" name="Picture 8" descr="A person with a beard and text&#10;&#10;AI-generated content may be incorrect.">
            <a:extLst>
              <a:ext uri="{FF2B5EF4-FFF2-40B4-BE49-F238E27FC236}">
                <a16:creationId xmlns:a16="http://schemas.microsoft.com/office/drawing/2014/main" id="{6DDE690E-7B20-43FE-11BD-F74EEFE94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800" y="3028938"/>
            <a:ext cx="1886400" cy="1886400"/>
          </a:xfrm>
          <a:prstGeom prst="rect">
            <a:avLst/>
          </a:prstGeom>
        </p:spPr>
      </p:pic>
      <p:pic>
        <p:nvPicPr>
          <p:cNvPr id="13" name="Picture 12" descr="A person with a beard and text&#10;&#10;AI-generated content may be incorrect.">
            <a:extLst>
              <a:ext uri="{FF2B5EF4-FFF2-40B4-BE49-F238E27FC236}">
                <a16:creationId xmlns:a16="http://schemas.microsoft.com/office/drawing/2014/main" id="{6B6C6DF6-BAF6-ED8A-EE6F-89E161A79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3508" y="3028938"/>
            <a:ext cx="1886400" cy="1886400"/>
          </a:xfrm>
          <a:prstGeom prst="rect">
            <a:avLst/>
          </a:prstGeom>
        </p:spPr>
      </p:pic>
      <p:pic>
        <p:nvPicPr>
          <p:cNvPr id="15" name="Picture 14" descr="A person smiling for a picture&#10;&#10;AI-generated content may be incorrect.">
            <a:extLst>
              <a:ext uri="{FF2B5EF4-FFF2-40B4-BE49-F238E27FC236}">
                <a16:creationId xmlns:a16="http://schemas.microsoft.com/office/drawing/2014/main" id="{BF22E4AD-D8D5-2A71-138C-DDE017319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917" y="4974888"/>
            <a:ext cx="1886400" cy="1886400"/>
          </a:xfrm>
          <a:prstGeom prst="rect">
            <a:avLst/>
          </a:prstGeom>
        </p:spPr>
      </p:pic>
      <p:pic>
        <p:nvPicPr>
          <p:cNvPr id="21" name="Picture 20" descr="A person smiling and a blue rectangle with text&#10;&#10;AI-generated content may be incorrect.">
            <a:extLst>
              <a:ext uri="{FF2B5EF4-FFF2-40B4-BE49-F238E27FC236}">
                <a16:creationId xmlns:a16="http://schemas.microsoft.com/office/drawing/2014/main" id="{5835B88D-F6EA-A457-1D48-E718195752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3803" y="4974888"/>
            <a:ext cx="1886400" cy="1886400"/>
          </a:xfrm>
          <a:prstGeom prst="rect">
            <a:avLst/>
          </a:prstGeom>
        </p:spPr>
      </p:pic>
    </p:spTree>
    <p:extLst>
      <p:ext uri="{BB962C8B-B14F-4D97-AF65-F5344CB8AC3E}">
        <p14:creationId xmlns:p14="http://schemas.microsoft.com/office/powerpoint/2010/main" val="372837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a:latin typeface="+mn-lt"/>
                <a:cs typeface="Calibri" panose="020F0502020204030204" pitchFamily="34" charset="0"/>
              </a:rPr>
              <a:t>Construction Health &amp; Safety Expo</a:t>
            </a:r>
            <a:endParaRPr lang="en-GB" dirty="0"/>
          </a:p>
        </p:txBody>
      </p:sp>
      <p:sp>
        <p:nvSpPr>
          <p:cNvPr id="3" name="Text Placeholder 2"/>
          <p:cNvSpPr>
            <a:spLocks noGrp="1"/>
          </p:cNvSpPr>
          <p:nvPr>
            <p:ph type="body" sz="quarter" idx="10"/>
          </p:nvPr>
        </p:nvSpPr>
        <p:spPr>
          <a:xfrm>
            <a:off x="447674" y="1915642"/>
            <a:ext cx="4442400" cy="4923308"/>
          </a:xfrm>
        </p:spPr>
        <p:txBody>
          <a:bodyPr/>
          <a:lstStyle/>
          <a:p>
            <a:pPr>
              <a:lnSpc>
                <a:spcPct val="100000"/>
              </a:lnSpc>
              <a:spcBef>
                <a:spcPts val="0"/>
              </a:spcBef>
            </a:pPr>
            <a:endParaRPr lang="en-GB" dirty="0">
              <a:solidFill>
                <a:schemeClr val="tx1"/>
              </a:solidFill>
            </a:endParaRPr>
          </a:p>
          <a:p>
            <a:pPr>
              <a:lnSpc>
                <a:spcPct val="100000"/>
              </a:lnSpc>
              <a:spcBef>
                <a:spcPts val="0"/>
              </a:spcBef>
            </a:pPr>
            <a:endParaRPr lang="en-GB" b="0" i="0" dirty="0">
              <a:solidFill>
                <a:schemeClr val="tx1"/>
              </a:solidFill>
              <a:effectLst/>
            </a:endParaRPr>
          </a:p>
          <a:p>
            <a:pPr>
              <a:lnSpc>
                <a:spcPct val="100000"/>
              </a:lnSpc>
              <a:spcBef>
                <a:spcPts val="0"/>
              </a:spcBef>
            </a:pPr>
            <a:endParaRPr lang="en-GB" dirty="0">
              <a:solidFill>
                <a:schemeClr val="tx1"/>
              </a:solidFill>
            </a:endParaRPr>
          </a:p>
          <a:p>
            <a:pPr>
              <a:lnSpc>
                <a:spcPct val="100000"/>
              </a:lnSpc>
              <a:spcBef>
                <a:spcPts val="0"/>
              </a:spcBef>
            </a:pPr>
            <a:endParaRPr lang="en-GB" b="0" i="0" dirty="0">
              <a:solidFill>
                <a:schemeClr val="tx1"/>
              </a:solidFill>
              <a:effectLst/>
            </a:endParaRPr>
          </a:p>
          <a:p>
            <a:pPr>
              <a:lnSpc>
                <a:spcPct val="100000"/>
              </a:lnSpc>
              <a:spcBef>
                <a:spcPts val="0"/>
              </a:spcBef>
            </a:pPr>
            <a:endParaRPr lang="en-GB" dirty="0">
              <a:solidFill>
                <a:schemeClr val="tx1"/>
              </a:solidFill>
            </a:endParaRPr>
          </a:p>
          <a:p>
            <a:pPr>
              <a:lnSpc>
                <a:spcPct val="100000"/>
              </a:lnSpc>
              <a:spcBef>
                <a:spcPts val="0"/>
              </a:spcBef>
            </a:pPr>
            <a:endParaRPr lang="en-GB" b="0" i="0" dirty="0">
              <a:solidFill>
                <a:schemeClr val="tx1"/>
              </a:solidFill>
              <a:effectLst/>
            </a:endParaRPr>
          </a:p>
          <a:p>
            <a:pPr>
              <a:lnSpc>
                <a:spcPct val="100000"/>
              </a:lnSpc>
              <a:spcBef>
                <a:spcPts val="0"/>
              </a:spcBef>
            </a:pPr>
            <a:endParaRPr lang="en-GB" dirty="0">
              <a:solidFill>
                <a:schemeClr val="tx1"/>
              </a:solidFill>
            </a:endParaRPr>
          </a:p>
          <a:p>
            <a:pPr>
              <a:lnSpc>
                <a:spcPct val="100000"/>
              </a:lnSpc>
              <a:spcBef>
                <a:spcPts val="0"/>
              </a:spcBef>
            </a:pPr>
            <a:endParaRPr lang="en-GB" b="0" i="0" dirty="0">
              <a:solidFill>
                <a:schemeClr val="tx1"/>
              </a:solidFill>
              <a:effectLst/>
            </a:endParaRPr>
          </a:p>
          <a:p>
            <a:pPr>
              <a:lnSpc>
                <a:spcPct val="100000"/>
              </a:lnSpc>
              <a:spcBef>
                <a:spcPts val="0"/>
              </a:spcBef>
            </a:pPr>
            <a:endParaRPr lang="en-GB" b="0" i="0" dirty="0">
              <a:solidFill>
                <a:schemeClr val="tx1"/>
              </a:solidFill>
              <a:effectLst/>
            </a:endParaRPr>
          </a:p>
          <a:p>
            <a:pPr>
              <a:lnSpc>
                <a:spcPct val="100000"/>
              </a:lnSpc>
              <a:spcBef>
                <a:spcPts val="0"/>
              </a:spcBef>
            </a:pPr>
            <a:endParaRPr lang="en-GB" b="0" i="0" dirty="0">
              <a:solidFill>
                <a:schemeClr val="tx1"/>
              </a:solidFill>
              <a:effectLst/>
            </a:endParaRPr>
          </a:p>
          <a:p>
            <a:pPr>
              <a:lnSpc>
                <a:spcPct val="100000"/>
              </a:lnSpc>
              <a:spcBef>
                <a:spcPts val="0"/>
              </a:spcBef>
            </a:pPr>
            <a:endParaRPr lang="en-GB" dirty="0">
              <a:solidFill>
                <a:schemeClr val="tx1"/>
              </a:solidFill>
            </a:endParaRPr>
          </a:p>
          <a:p>
            <a:pPr>
              <a:lnSpc>
                <a:spcPct val="100000"/>
              </a:lnSpc>
              <a:spcBef>
                <a:spcPts val="0"/>
              </a:spcBef>
            </a:pPr>
            <a:endParaRPr lang="en-GB" b="0" i="0" dirty="0">
              <a:solidFill>
                <a:schemeClr val="tx1"/>
              </a:solidFill>
              <a:effectLst/>
            </a:endParaRPr>
          </a:p>
          <a:p>
            <a:pPr algn="l">
              <a:lnSpc>
                <a:spcPct val="100000"/>
              </a:lnSpc>
              <a:spcBef>
                <a:spcPts val="0"/>
              </a:spcBef>
            </a:pPr>
            <a:endParaRPr lang="en-GB" sz="1050" b="0" i="0" dirty="0">
              <a:solidFill>
                <a:schemeClr val="tx1"/>
              </a:solidFill>
              <a:effectLst/>
            </a:endParaRPr>
          </a:p>
        </p:txBody>
      </p:sp>
      <p:sp>
        <p:nvSpPr>
          <p:cNvPr id="10" name="TextBox 9">
            <a:extLst>
              <a:ext uri="{FF2B5EF4-FFF2-40B4-BE49-F238E27FC236}">
                <a16:creationId xmlns:a16="http://schemas.microsoft.com/office/drawing/2014/main" id="{49539B1C-FFB4-0784-2637-F8535060A7E0}"/>
              </a:ext>
            </a:extLst>
          </p:cNvPr>
          <p:cNvSpPr txBox="1"/>
          <p:nvPr/>
        </p:nvSpPr>
        <p:spPr>
          <a:xfrm>
            <a:off x="437576" y="1528159"/>
            <a:ext cx="4548204" cy="4662815"/>
          </a:xfrm>
          <a:prstGeom prst="rect">
            <a:avLst/>
          </a:prstGeom>
          <a:noFill/>
        </p:spPr>
        <p:txBody>
          <a:bodyPr wrap="square">
            <a:spAutoFit/>
          </a:bodyPr>
          <a:lstStyle/>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08.00 - 08.45	Registration &amp; tea/coffee</a:t>
            </a:r>
          </a:p>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08.45 – 08.50	Introduction</a:t>
            </a: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	Jason Anker MBE – Proud 2b Safe</a:t>
            </a: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r>
              <a:rPr lang="en-GB" sz="1100" dirty="0">
                <a:solidFill>
                  <a:schemeClr val="accent5"/>
                </a:solidFill>
                <a:effectLst/>
                <a:ea typeface="Calibri" panose="020F0502020204030204" pitchFamily="34" charset="0"/>
                <a:cs typeface="Times New Roman" panose="02020603050405020304" pitchFamily="18" charset="0"/>
              </a:rPr>
              <a:t>10.00 – 10.30	Break</a:t>
            </a: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a typeface="Calibri" panose="020F0502020204030204" pitchFamily="34" charset="0"/>
                <a:cs typeface="Times New Roman" panose="02020603050405020304" pitchFamily="18" charset="0"/>
              </a:rPr>
              <a:t>	Anthony Hutton – Never Throw the Towel in Project</a:t>
            </a:r>
          </a:p>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a typeface="Calibri" panose="020F0502020204030204" pitchFamily="34" charset="0"/>
                <a:cs typeface="Times New Roman" panose="02020603050405020304" pitchFamily="18" charset="0"/>
              </a:rPr>
              <a:t>	John Heslop – Health &amp; Safety Executive</a:t>
            </a: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12.00 – 13.00	Lunch</a:t>
            </a: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r>
              <a:rPr lang="en-GB" sz="1100" dirty="0">
                <a:solidFill>
                  <a:schemeClr val="accent5"/>
                </a:solidFill>
                <a:effectLst/>
                <a:ea typeface="Calibri" panose="020F0502020204030204" pitchFamily="34" charset="0"/>
                <a:cs typeface="Times New Roman" panose="02020603050405020304" pitchFamily="18" charset="0"/>
              </a:rPr>
              <a:t>	Bob Vine – </a:t>
            </a:r>
            <a:r>
              <a:rPr lang="en-GB" sz="1100" dirty="0" err="1">
                <a:solidFill>
                  <a:schemeClr val="accent5"/>
                </a:solidFill>
                <a:effectLst/>
                <a:ea typeface="Calibri" panose="020F0502020204030204" pitchFamily="34" charset="0"/>
                <a:cs typeface="Times New Roman" panose="02020603050405020304" pitchFamily="18" charset="0"/>
              </a:rPr>
              <a:t>Addex</a:t>
            </a:r>
            <a:r>
              <a:rPr lang="en-GB" sz="1100" dirty="0">
                <a:solidFill>
                  <a:schemeClr val="accent5"/>
                </a:solidFill>
                <a:effectLst/>
                <a:ea typeface="Calibri" panose="020F0502020204030204" pitchFamily="34" charset="0"/>
                <a:cs typeface="Times New Roman" panose="02020603050405020304" pitchFamily="18" charset="0"/>
              </a:rPr>
              <a:t> Group</a:t>
            </a:r>
          </a:p>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	Matt Greenly – Health &amp; Safety Executive</a:t>
            </a: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	14.10 – 14.40	Break</a:t>
            </a:r>
          </a:p>
          <a:p>
            <a:pPr>
              <a:lnSpc>
                <a:spcPct val="100000"/>
              </a:lnSpc>
              <a:spcBef>
                <a:spcPts val="0"/>
              </a:spcBef>
            </a:pPr>
            <a:endParaRPr lang="en-GB" sz="1100" dirty="0">
              <a:solidFill>
                <a:schemeClr val="accent5"/>
              </a:solidFill>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	Nick Forte - Arco</a:t>
            </a:r>
          </a:p>
          <a:p>
            <a:pPr>
              <a:lnSpc>
                <a:spcPct val="100000"/>
              </a:lnSpc>
              <a:spcBef>
                <a:spcPts val="0"/>
              </a:spcBef>
            </a:pPr>
            <a:endParaRPr lang="en-GB" sz="1100" dirty="0">
              <a:solidFill>
                <a:schemeClr val="accent5"/>
              </a:solidFill>
              <a:effectLst/>
              <a:ea typeface="Calibri" panose="020F0502020204030204" pitchFamily="34" charset="0"/>
              <a:cs typeface="Times New Roman" panose="02020603050405020304" pitchFamily="18" charset="0"/>
            </a:endParaRPr>
          </a:p>
          <a:p>
            <a:pPr>
              <a:lnSpc>
                <a:spcPct val="100000"/>
              </a:lnSpc>
              <a:spcBef>
                <a:spcPts val="0"/>
              </a:spcBef>
            </a:pPr>
            <a:r>
              <a:rPr lang="en-GB" sz="1100" dirty="0">
                <a:solidFill>
                  <a:schemeClr val="accent5"/>
                </a:solidFill>
                <a:effectLst/>
                <a:ea typeface="Calibri" panose="020F0502020204030204" pitchFamily="34" charset="0"/>
                <a:cs typeface="Times New Roman" panose="02020603050405020304" pitchFamily="18" charset="0"/>
              </a:rPr>
              <a:t>15.20 – 15.40	Q&amp;A &amp; Close</a:t>
            </a:r>
          </a:p>
        </p:txBody>
      </p:sp>
    </p:spTree>
    <p:extLst>
      <p:ext uri="{BB962C8B-B14F-4D97-AF65-F5344CB8AC3E}">
        <p14:creationId xmlns:p14="http://schemas.microsoft.com/office/powerpoint/2010/main" val="248762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GB" sz="2000" dirty="0">
                <a:latin typeface="+mn-lt"/>
                <a:cs typeface="Calibri" panose="020F0502020204030204" pitchFamily="34" charset="0"/>
              </a:rPr>
              <a:t>Construction Health &amp; Safety Expo</a:t>
            </a:r>
            <a:endParaRPr lang="en-GB" dirty="0"/>
          </a:p>
        </p:txBody>
      </p:sp>
      <p:sp>
        <p:nvSpPr>
          <p:cNvPr id="11" name="Text Placeholder 10"/>
          <p:cNvSpPr>
            <a:spLocks noGrp="1"/>
          </p:cNvSpPr>
          <p:nvPr>
            <p:ph type="body" sz="quarter" idx="10"/>
          </p:nvPr>
        </p:nvSpPr>
        <p:spPr/>
        <p:txBody>
          <a:bodyPr/>
          <a:lstStyle/>
          <a:p>
            <a:r>
              <a:rPr lang="en-GB" dirty="0"/>
              <a:t>10</a:t>
            </a:r>
            <a:r>
              <a:rPr lang="en-GB" baseline="30000" dirty="0"/>
              <a:t>th</a:t>
            </a:r>
            <a:r>
              <a:rPr lang="en-GB" dirty="0"/>
              <a:t> October 2025</a:t>
            </a:r>
          </a:p>
        </p:txBody>
      </p:sp>
      <p:sp>
        <p:nvSpPr>
          <p:cNvPr id="12" name="Text Placeholder 11"/>
          <p:cNvSpPr>
            <a:spLocks noGrp="1"/>
          </p:cNvSpPr>
          <p:nvPr>
            <p:ph type="body" sz="quarter" idx="11"/>
          </p:nvPr>
        </p:nvSpPr>
        <p:spPr/>
        <p:txBody>
          <a:bodyPr/>
          <a:lstStyle/>
          <a:p>
            <a:r>
              <a:rPr lang="en-GB" dirty="0"/>
              <a:t>0203 028 2615</a:t>
            </a:r>
          </a:p>
        </p:txBody>
      </p:sp>
      <p:sp>
        <p:nvSpPr>
          <p:cNvPr id="13" name="Text Placeholder 12"/>
          <p:cNvSpPr>
            <a:spLocks noGrp="1"/>
          </p:cNvSpPr>
          <p:nvPr>
            <p:ph type="body" sz="quarter" idx="12"/>
          </p:nvPr>
        </p:nvSpPr>
        <p:spPr/>
        <p:txBody>
          <a:bodyPr/>
          <a:lstStyle/>
          <a:p>
            <a:r>
              <a:rPr lang="en-GB" dirty="0"/>
              <a:t>debbie.flynn@hse.gov.uk</a:t>
            </a:r>
          </a:p>
          <a:p>
            <a:endParaRPr lang="en-GB" dirty="0"/>
          </a:p>
        </p:txBody>
      </p:sp>
      <p:sp>
        <p:nvSpPr>
          <p:cNvPr id="17" name="Text Placeholder 16"/>
          <p:cNvSpPr>
            <a:spLocks noGrp="1"/>
          </p:cNvSpPr>
          <p:nvPr>
            <p:ph type="body" sz="quarter" idx="16"/>
          </p:nvPr>
        </p:nvSpPr>
        <p:spPr>
          <a:xfrm>
            <a:off x="498946" y="5445531"/>
            <a:ext cx="4329713" cy="338297"/>
          </a:xfrm>
        </p:spPr>
        <p:txBody>
          <a:bodyPr/>
          <a:lstStyle/>
          <a:p>
            <a:r>
              <a:rPr lang="en-GB" b="1" dirty="0">
                <a:solidFill>
                  <a:srgbClr val="C00000"/>
                </a:solidFill>
                <a:hlinkClick r:id="rId2">
                  <a:extLst>
                    <a:ext uri="{A12FA001-AC4F-418D-AE19-62706E023703}">
                      <ahyp:hlinkClr xmlns:ahyp="http://schemas.microsoft.com/office/drawing/2018/hyperlinkcolor" val="tx"/>
                    </a:ext>
                  </a:extLst>
                </a:hlinkClick>
              </a:rPr>
              <a:t>Construction Health &amp; Safety Expo Tickets, Tue, Oct 14, 2025 at 8:30 AM | Eventbrite</a:t>
            </a:r>
            <a:endParaRPr lang="en-GB" b="1" dirty="0">
              <a:solidFill>
                <a:srgbClr val="C00000"/>
              </a:solidFill>
            </a:endParaRPr>
          </a:p>
        </p:txBody>
      </p:sp>
    </p:spTree>
    <p:extLst>
      <p:ext uri="{BB962C8B-B14F-4D97-AF65-F5344CB8AC3E}">
        <p14:creationId xmlns:p14="http://schemas.microsoft.com/office/powerpoint/2010/main" val="144558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000" dirty="0">
                <a:latin typeface="+mn-lt"/>
                <a:cs typeface="Calibri" panose="020F0502020204030204" pitchFamily="34" charset="0"/>
              </a:rPr>
              <a:t>Construction Health &amp; Safety Expo</a:t>
            </a:r>
            <a:endParaRPr lang="en-GB" dirty="0"/>
          </a:p>
        </p:txBody>
      </p:sp>
      <p:pic>
        <p:nvPicPr>
          <p:cNvPr id="8" name="Picture 7" descr="A green and black logo&#10;&#10;Description automatically generated with low confidence">
            <a:extLst>
              <a:ext uri="{FF2B5EF4-FFF2-40B4-BE49-F238E27FC236}">
                <a16:creationId xmlns:a16="http://schemas.microsoft.com/office/drawing/2014/main" id="{C680FE17-0F67-3BB7-1141-E38B12C632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0786" y="4053399"/>
            <a:ext cx="986034" cy="986034"/>
          </a:xfrm>
          <a:prstGeom prst="rect">
            <a:avLst/>
          </a:prstGeom>
        </p:spPr>
      </p:pic>
      <p:pic>
        <p:nvPicPr>
          <p:cNvPr id="12" name="Picture 11" descr="A picture containing font, logo, symbol, text&#10;&#10;Description automatically generated">
            <a:extLst>
              <a:ext uri="{FF2B5EF4-FFF2-40B4-BE49-F238E27FC236}">
                <a16:creationId xmlns:a16="http://schemas.microsoft.com/office/drawing/2014/main" id="{A1C2C0D5-37D2-8484-814A-5BB6B9CA3C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6501" y="2980999"/>
            <a:ext cx="863936" cy="867569"/>
          </a:xfrm>
          <a:prstGeom prst="rect">
            <a:avLst/>
          </a:prstGeom>
        </p:spPr>
      </p:pic>
      <p:pic>
        <p:nvPicPr>
          <p:cNvPr id="16" name="Picture 15" descr="A close up of a sign&#10;&#10;Description automatically generated with low confidence">
            <a:extLst>
              <a:ext uri="{FF2B5EF4-FFF2-40B4-BE49-F238E27FC236}">
                <a16:creationId xmlns:a16="http://schemas.microsoft.com/office/drawing/2014/main" id="{F2D30B7F-AC41-4C15-8259-C8444B18D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005" y="3275845"/>
            <a:ext cx="1889760" cy="518160"/>
          </a:xfrm>
          <a:prstGeom prst="rect">
            <a:avLst/>
          </a:prstGeom>
        </p:spPr>
      </p:pic>
      <p:pic>
        <p:nvPicPr>
          <p:cNvPr id="18" name="Picture 17" descr="A close-up of a sign&#10;&#10;Description automatically generated with low confidence">
            <a:extLst>
              <a:ext uri="{FF2B5EF4-FFF2-40B4-BE49-F238E27FC236}">
                <a16:creationId xmlns:a16="http://schemas.microsoft.com/office/drawing/2014/main" id="{E217908B-0314-28F7-4B29-42E5F5433A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466" y="4857723"/>
            <a:ext cx="1889760" cy="514126"/>
          </a:xfrm>
          <a:prstGeom prst="rect">
            <a:avLst/>
          </a:prstGeom>
        </p:spPr>
      </p:pic>
      <p:pic>
        <p:nvPicPr>
          <p:cNvPr id="5" name="Picture 4" descr="A blue square with white text&#10;&#10;Description automatically generated with medium confidence">
            <a:extLst>
              <a:ext uri="{FF2B5EF4-FFF2-40B4-BE49-F238E27FC236}">
                <a16:creationId xmlns:a16="http://schemas.microsoft.com/office/drawing/2014/main" id="{BFA7E06F-9177-3532-4075-391AAB88E5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804" y="3311422"/>
            <a:ext cx="865125" cy="901783"/>
          </a:xfrm>
          <a:prstGeom prst="rect">
            <a:avLst/>
          </a:prstGeom>
        </p:spPr>
      </p:pic>
      <p:pic>
        <p:nvPicPr>
          <p:cNvPr id="11" name="Picture 10">
            <a:extLst>
              <a:ext uri="{FF2B5EF4-FFF2-40B4-BE49-F238E27FC236}">
                <a16:creationId xmlns:a16="http://schemas.microsoft.com/office/drawing/2014/main" id="{7F40BA7F-0010-56AF-8B7C-6116B813427A}"/>
              </a:ext>
            </a:extLst>
          </p:cNvPr>
          <p:cNvPicPr>
            <a:picLocks noChangeAspect="1"/>
          </p:cNvPicPr>
          <p:nvPr/>
        </p:nvPicPr>
        <p:blipFill>
          <a:blip r:embed="rId7"/>
          <a:stretch>
            <a:fillRect/>
          </a:stretch>
        </p:blipFill>
        <p:spPr>
          <a:xfrm>
            <a:off x="1773775" y="2059493"/>
            <a:ext cx="1425501" cy="567620"/>
          </a:xfrm>
          <a:prstGeom prst="rect">
            <a:avLst/>
          </a:prstGeom>
        </p:spPr>
      </p:pic>
      <p:sp>
        <p:nvSpPr>
          <p:cNvPr id="4" name="TextBox 3">
            <a:extLst>
              <a:ext uri="{FF2B5EF4-FFF2-40B4-BE49-F238E27FC236}">
                <a16:creationId xmlns:a16="http://schemas.microsoft.com/office/drawing/2014/main" id="{41C5EEB0-3C81-0405-BE6C-8450D52C7C1E}"/>
              </a:ext>
            </a:extLst>
          </p:cNvPr>
          <p:cNvSpPr txBox="1"/>
          <p:nvPr/>
        </p:nvSpPr>
        <p:spPr>
          <a:xfrm>
            <a:off x="186566" y="6390795"/>
            <a:ext cx="3434915" cy="415498"/>
          </a:xfrm>
          <a:prstGeom prst="rect">
            <a:avLst/>
          </a:prstGeom>
          <a:noFill/>
        </p:spPr>
        <p:txBody>
          <a:bodyPr wrap="none" rtlCol="0">
            <a:spAutoFit/>
          </a:bodyPr>
          <a:lstStyle/>
          <a:p>
            <a:r>
              <a:rPr lang="en-GB" sz="1050" spc="-20" baseline="0" dirty="0">
                <a:solidFill>
                  <a:schemeClr val="tx2"/>
                </a:solidFill>
              </a:rPr>
              <a:t>For information on the Working Well Together campaign:</a:t>
            </a:r>
          </a:p>
          <a:p>
            <a:r>
              <a:rPr lang="en-GB" sz="1050" dirty="0">
                <a:hlinkClick r:id="rId8"/>
              </a:rPr>
              <a:t>Working Well Together | CONIAC</a:t>
            </a:r>
            <a:endParaRPr lang="en-GB" sz="1050" b="1" spc="-20" baseline="0" dirty="0">
              <a:solidFill>
                <a:schemeClr val="tx2"/>
              </a:solidFill>
            </a:endParaRPr>
          </a:p>
        </p:txBody>
      </p:sp>
      <p:pic>
        <p:nvPicPr>
          <p:cNvPr id="15" name="Picture 14" descr="A close-up of a logo&#10;&#10;AI-generated content may be incorrect.">
            <a:extLst>
              <a:ext uri="{FF2B5EF4-FFF2-40B4-BE49-F238E27FC236}">
                <a16:creationId xmlns:a16="http://schemas.microsoft.com/office/drawing/2014/main" id="{8CCE6BE3-4722-124F-3334-94E8866A4CF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7442" y="5713308"/>
            <a:ext cx="2012491" cy="532229"/>
          </a:xfrm>
          <a:prstGeom prst="rect">
            <a:avLst/>
          </a:prstGeom>
        </p:spPr>
      </p:pic>
      <p:pic>
        <p:nvPicPr>
          <p:cNvPr id="19" name="Picture 18" descr="A red blue and white cross&#10;&#10;AI-generated content may be incorrect.">
            <a:extLst>
              <a:ext uri="{FF2B5EF4-FFF2-40B4-BE49-F238E27FC236}">
                <a16:creationId xmlns:a16="http://schemas.microsoft.com/office/drawing/2014/main" id="{47AF2EF0-40F5-87CC-936E-40CA7DBF2E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2123" y="1022636"/>
            <a:ext cx="1218716" cy="1218716"/>
          </a:xfrm>
          <a:prstGeom prst="rect">
            <a:avLst/>
          </a:prstGeom>
        </p:spPr>
      </p:pic>
      <p:pic>
        <p:nvPicPr>
          <p:cNvPr id="22" name="Picture 21" descr="A black background with white text&#10;&#10;AI-generated content may be incorrect.">
            <a:extLst>
              <a:ext uri="{FF2B5EF4-FFF2-40B4-BE49-F238E27FC236}">
                <a16:creationId xmlns:a16="http://schemas.microsoft.com/office/drawing/2014/main" id="{87C58CD5-F3E5-36DC-4897-6FBDAA4A1E2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9039" y="1987331"/>
            <a:ext cx="1137624" cy="783761"/>
          </a:xfrm>
          <a:prstGeom prst="rect">
            <a:avLst/>
          </a:prstGeom>
        </p:spPr>
      </p:pic>
      <p:pic>
        <p:nvPicPr>
          <p:cNvPr id="24" name="Picture 23" descr="A black and orange logo&#10;&#10;AI-generated content may be incorrect.">
            <a:extLst>
              <a:ext uri="{FF2B5EF4-FFF2-40B4-BE49-F238E27FC236}">
                <a16:creationId xmlns:a16="http://schemas.microsoft.com/office/drawing/2014/main" id="{6BD96BD9-34A1-8639-62D9-AE84748DFD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3367" y="5632550"/>
            <a:ext cx="1668091" cy="803566"/>
          </a:xfrm>
          <a:prstGeom prst="rect">
            <a:avLst/>
          </a:prstGeom>
        </p:spPr>
      </p:pic>
      <p:pic>
        <p:nvPicPr>
          <p:cNvPr id="26" name="Picture 25" descr="A black and white logo with a hand holding a towel">
            <a:extLst>
              <a:ext uri="{FF2B5EF4-FFF2-40B4-BE49-F238E27FC236}">
                <a16:creationId xmlns:a16="http://schemas.microsoft.com/office/drawing/2014/main" id="{A7FDEA41-75C7-6A3F-DA78-A59AF07BD8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00244" y="4403645"/>
            <a:ext cx="1848940" cy="908156"/>
          </a:xfrm>
          <a:prstGeom prst="rect">
            <a:avLst/>
          </a:prstGeom>
        </p:spPr>
      </p:pic>
      <p:pic>
        <p:nvPicPr>
          <p:cNvPr id="3" name="Picture 2" descr="A logo for a company&#10;&#10;Description automatically generated with low confidence">
            <a:extLst>
              <a:ext uri="{FF2B5EF4-FFF2-40B4-BE49-F238E27FC236}">
                <a16:creationId xmlns:a16="http://schemas.microsoft.com/office/drawing/2014/main" id="{FEEAC340-D0C2-EF55-3F83-71BA649D5F1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30989" y="2178071"/>
            <a:ext cx="1160695" cy="736203"/>
          </a:xfrm>
          <a:prstGeom prst="rect">
            <a:avLst/>
          </a:prstGeom>
        </p:spPr>
      </p:pic>
    </p:spTree>
    <p:extLst>
      <p:ext uri="{BB962C8B-B14F-4D97-AF65-F5344CB8AC3E}">
        <p14:creationId xmlns:p14="http://schemas.microsoft.com/office/powerpoint/2010/main" val="2589905731"/>
      </p:ext>
    </p:extLst>
  </p:cSld>
  <p:clrMapOvr>
    <a:masterClrMapping/>
  </p:clrMapOvr>
</p:sld>
</file>

<file path=ppt/theme/theme1.xml><?xml version="1.0" encoding="utf-8"?>
<a:theme xmlns:a="http://schemas.openxmlformats.org/drawingml/2006/main" name="Office Theme">
  <a:themeElements>
    <a:clrScheme name="HSE Colours">
      <a:dk1>
        <a:sysClr val="windowText" lastClr="000000"/>
      </a:dk1>
      <a:lt1>
        <a:sysClr val="window" lastClr="FFFFFF"/>
      </a:lt1>
      <a:dk2>
        <a:srgbClr val="006E89"/>
      </a:dk2>
      <a:lt2>
        <a:srgbClr val="E7E6E6"/>
      </a:lt2>
      <a:accent1>
        <a:srgbClr val="006E89"/>
      </a:accent1>
      <a:accent2>
        <a:srgbClr val="C51A1B"/>
      </a:accent2>
      <a:accent3>
        <a:srgbClr val="006E89"/>
      </a:accent3>
      <a:accent4>
        <a:srgbClr val="C51A1B"/>
      </a:accent4>
      <a:accent5>
        <a:srgbClr val="006E89"/>
      </a:accent5>
      <a:accent6>
        <a:srgbClr val="C51A1B"/>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685_HSE_CAP_Working Well Together - A5 Leaflet Template - Web.potx" id="{AF6F5686-FE47-4B5D-B610-0A8C6EEFEC09}" vid="{96FE8694-C2FD-4199-A53F-044FDF8663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WWT - A5 Leaflet Template - WEB</Template>
  <TotalTime>1725</TotalTime>
  <Words>344</Words>
  <Application>Microsoft Office PowerPoint</Application>
  <PresentationFormat>Custom</PresentationFormat>
  <Paragraphs>74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Arial Black</vt:lpstr>
      <vt:lpstr>Calibri</vt:lpstr>
      <vt:lpstr>Office Theme</vt:lpstr>
      <vt:lpstr>Construction Health &amp; Safety Expo</vt:lpstr>
      <vt:lpstr>Construction Health &amp; Safety Expo</vt:lpstr>
      <vt:lpstr>Construction Health &amp; Safety Expo</vt:lpstr>
      <vt:lpstr>Construction Health &amp; Safety Expo</vt:lpstr>
      <vt:lpstr>Construction Health &amp; Safety Expo</vt:lpstr>
      <vt:lpstr>Construction Health &amp; Safety Expo</vt:lpstr>
    </vt:vector>
  </TitlesOfParts>
  <Manager>Health and Safety Executive</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Working Well Together - A5 Leaflet Template - Web</dc:subject>
  <dc:creator>Debbie Flynn</dc:creator>
  <cp:lastModifiedBy>Debbie Flynn</cp:lastModifiedBy>
  <cp:revision>3</cp:revision>
  <dcterms:created xsi:type="dcterms:W3CDTF">2023-06-20T11:39:47Z</dcterms:created>
  <dcterms:modified xsi:type="dcterms:W3CDTF">2025-07-04T14:28:51Z</dcterms:modified>
</cp:coreProperties>
</file>